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4.xml" ContentType="application/vnd.openxmlformats-officedocument.presentationml.notesSlide+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571" r:id="rId3"/>
    <p:sldId id="577" r:id="rId4"/>
    <p:sldId id="581" r:id="rId5"/>
    <p:sldId id="64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D36C31-3F35-F74B-BE63-1ED61F883A16}" type="doc">
      <dgm:prSet loTypeId="urn:microsoft.com/office/officeart/2005/8/layout/hList1" loCatId="" qsTypeId="urn:microsoft.com/office/officeart/2005/8/quickstyle/simple1" qsCatId="simple" csTypeId="urn:microsoft.com/office/officeart/2005/8/colors/accent6_2" csCatId="accent6" phldr="1"/>
      <dgm:spPr/>
      <dgm:t>
        <a:bodyPr/>
        <a:lstStyle/>
        <a:p>
          <a:endParaRPr lang="en-US"/>
        </a:p>
      </dgm:t>
    </dgm:pt>
    <dgm:pt modelId="{C94E57F0-5ABA-4F48-B972-14078D61731E}">
      <dgm:prSet phldrT="[Text]"/>
      <dgm:spPr/>
      <dgm:t>
        <a:bodyPr/>
        <a:lstStyle/>
        <a:p>
          <a:r>
            <a:rPr lang="en-US" dirty="0"/>
            <a:t>Questions Answered by this work</a:t>
          </a:r>
        </a:p>
      </dgm:t>
    </dgm:pt>
    <dgm:pt modelId="{69640465-9219-4245-A6BB-8E1895A75768}" type="parTrans" cxnId="{14E2B46E-A3B6-A942-A59F-8A16C8743D01}">
      <dgm:prSet/>
      <dgm:spPr/>
      <dgm:t>
        <a:bodyPr/>
        <a:lstStyle/>
        <a:p>
          <a:endParaRPr lang="en-US"/>
        </a:p>
      </dgm:t>
    </dgm:pt>
    <dgm:pt modelId="{1BBF5CDF-9BF1-FC4F-A6FD-53D69FD86F2C}" type="sibTrans" cxnId="{14E2B46E-A3B6-A942-A59F-8A16C8743D01}">
      <dgm:prSet/>
      <dgm:spPr/>
      <dgm:t>
        <a:bodyPr/>
        <a:lstStyle/>
        <a:p>
          <a:endParaRPr lang="en-US"/>
        </a:p>
      </dgm:t>
    </dgm:pt>
    <dgm:pt modelId="{14CC4971-FFB1-6448-B3B9-CA6C2AF6E20A}">
      <dgm:prSet phldrT="[Text]"/>
      <dgm:spPr/>
      <dgm:t>
        <a:bodyPr/>
        <a:lstStyle/>
        <a:p>
          <a:r>
            <a:rPr lang="en-US" dirty="0"/>
            <a:t>LEVELS OF EVIDENCE</a:t>
          </a:r>
        </a:p>
      </dgm:t>
    </dgm:pt>
    <dgm:pt modelId="{202AA8E8-A94C-B245-8350-1C240656E7A5}" type="parTrans" cxnId="{537B5B1C-55FD-C244-8880-14A29AECF4EF}">
      <dgm:prSet/>
      <dgm:spPr/>
      <dgm:t>
        <a:bodyPr/>
        <a:lstStyle/>
        <a:p>
          <a:endParaRPr lang="en-US"/>
        </a:p>
      </dgm:t>
    </dgm:pt>
    <dgm:pt modelId="{36B462D1-25EA-5441-B405-6786BB5990A0}" type="sibTrans" cxnId="{537B5B1C-55FD-C244-8880-14A29AECF4EF}">
      <dgm:prSet/>
      <dgm:spPr/>
      <dgm:t>
        <a:bodyPr/>
        <a:lstStyle/>
        <a:p>
          <a:endParaRPr lang="en-US"/>
        </a:p>
      </dgm:t>
    </dgm:pt>
    <dgm:pt modelId="{700415B4-5DE5-5949-BAE1-6D05242F125A}">
      <dgm:prSet phldrT="[Text]"/>
      <dgm:spPr/>
      <dgm:t>
        <a:bodyPr/>
        <a:lstStyle/>
        <a:p>
          <a:r>
            <a:rPr lang="en-US" dirty="0"/>
            <a:t>Full Unknown</a:t>
          </a:r>
        </a:p>
      </dgm:t>
    </dgm:pt>
    <dgm:pt modelId="{5933B032-B62B-7245-A682-BA03BA1EDE10}" type="parTrans" cxnId="{48E66052-6493-9B41-A094-CC060D08E676}">
      <dgm:prSet/>
      <dgm:spPr/>
      <dgm:t>
        <a:bodyPr/>
        <a:lstStyle/>
        <a:p>
          <a:endParaRPr lang="en-US"/>
        </a:p>
      </dgm:t>
    </dgm:pt>
    <dgm:pt modelId="{383B3DA1-FB9B-8A4D-A6EF-755FDD0100EC}" type="sibTrans" cxnId="{48E66052-6493-9B41-A094-CC060D08E676}">
      <dgm:prSet/>
      <dgm:spPr/>
      <dgm:t>
        <a:bodyPr/>
        <a:lstStyle/>
        <a:p>
          <a:endParaRPr lang="en-US"/>
        </a:p>
      </dgm:t>
    </dgm:pt>
    <dgm:pt modelId="{9A97B22F-FD17-3F49-9D5C-5CA256D57858}">
      <dgm:prSet phldrT="[Text]"/>
      <dgm:spPr/>
      <dgm:t>
        <a:bodyPr/>
        <a:lstStyle/>
        <a:p>
          <a:r>
            <a:rPr lang="en-US" dirty="0"/>
            <a:t>Incomplete Evidence</a:t>
          </a:r>
        </a:p>
      </dgm:t>
    </dgm:pt>
    <dgm:pt modelId="{77A24709-617A-8748-9B2A-75273D858601}" type="parTrans" cxnId="{0AA19D88-9E4A-AC48-AA4F-AEA4A0EEEBD2}">
      <dgm:prSet/>
      <dgm:spPr/>
      <dgm:t>
        <a:bodyPr/>
        <a:lstStyle/>
        <a:p>
          <a:endParaRPr lang="en-US"/>
        </a:p>
      </dgm:t>
    </dgm:pt>
    <dgm:pt modelId="{A3F4FE4E-D04E-C54C-A1EC-62DA373192FE}" type="sibTrans" cxnId="{0AA19D88-9E4A-AC48-AA4F-AEA4A0EEEBD2}">
      <dgm:prSet/>
      <dgm:spPr/>
      <dgm:t>
        <a:bodyPr/>
        <a:lstStyle/>
        <a:p>
          <a:endParaRPr lang="en-US"/>
        </a:p>
      </dgm:t>
    </dgm:pt>
    <dgm:pt modelId="{A4D51512-3253-0949-932A-9082A2726157}">
      <dgm:prSet phldrT="[Text]"/>
      <dgm:spPr/>
      <dgm:t>
        <a:bodyPr/>
        <a:lstStyle/>
        <a:p>
          <a:r>
            <a:rPr lang="en-US" dirty="0"/>
            <a:t>Anomaly/Curious Finding</a:t>
          </a:r>
        </a:p>
      </dgm:t>
    </dgm:pt>
    <dgm:pt modelId="{F4A53B83-EDE9-5344-8992-F5B7E8BC9F7B}" type="parTrans" cxnId="{5344D376-8B45-0C42-9066-357587E092E8}">
      <dgm:prSet/>
      <dgm:spPr/>
      <dgm:t>
        <a:bodyPr/>
        <a:lstStyle/>
        <a:p>
          <a:endParaRPr lang="en-US"/>
        </a:p>
      </dgm:t>
    </dgm:pt>
    <dgm:pt modelId="{89CCD3EC-9251-D24D-99E7-9009263E82FB}" type="sibTrans" cxnId="{5344D376-8B45-0C42-9066-357587E092E8}">
      <dgm:prSet/>
      <dgm:spPr/>
      <dgm:t>
        <a:bodyPr/>
        <a:lstStyle/>
        <a:p>
          <a:endParaRPr lang="en-US"/>
        </a:p>
      </dgm:t>
    </dgm:pt>
    <dgm:pt modelId="{7BADB0F8-7CE4-CD40-B20A-6A7FD6D0D950}">
      <dgm:prSet phldrT="[Text]"/>
      <dgm:spPr/>
      <dgm:t>
        <a:bodyPr/>
        <a:lstStyle/>
        <a:p>
          <a:r>
            <a:rPr lang="en-US" dirty="0"/>
            <a:t>Explicit Question</a:t>
          </a:r>
        </a:p>
      </dgm:t>
    </dgm:pt>
    <dgm:pt modelId="{D3530511-EF8D-1C4A-84E5-E3398B4ADCBF}" type="parTrans" cxnId="{CB02EB5A-BEFC-884B-B803-4738BF80DB07}">
      <dgm:prSet/>
      <dgm:spPr/>
      <dgm:t>
        <a:bodyPr/>
        <a:lstStyle/>
        <a:p>
          <a:endParaRPr lang="en-US"/>
        </a:p>
      </dgm:t>
    </dgm:pt>
    <dgm:pt modelId="{067C00B2-9F2A-664F-916B-C401D9E46629}" type="sibTrans" cxnId="{CB02EB5A-BEFC-884B-B803-4738BF80DB07}">
      <dgm:prSet/>
      <dgm:spPr/>
      <dgm:t>
        <a:bodyPr/>
        <a:lstStyle/>
        <a:p>
          <a:endParaRPr lang="en-US"/>
        </a:p>
      </dgm:t>
    </dgm:pt>
    <dgm:pt modelId="{1D748D3F-AB16-CD4A-8276-1C013BB6F5DD}">
      <dgm:prSet phldrT="[Text]"/>
      <dgm:spPr/>
      <dgm:t>
        <a:bodyPr/>
        <a:lstStyle/>
        <a:p>
          <a:r>
            <a:rPr lang="en-US" dirty="0"/>
            <a:t>Superficial Relationship</a:t>
          </a:r>
        </a:p>
      </dgm:t>
    </dgm:pt>
    <dgm:pt modelId="{14D337E5-B464-9B48-B3BA-F00DD0102751}" type="parTrans" cxnId="{1466E0D6-6D6A-314A-A09F-3F39CCD6311B}">
      <dgm:prSet/>
      <dgm:spPr/>
      <dgm:t>
        <a:bodyPr/>
        <a:lstStyle/>
        <a:p>
          <a:endParaRPr lang="en-US"/>
        </a:p>
      </dgm:t>
    </dgm:pt>
    <dgm:pt modelId="{9AEC6D58-8129-AD44-8FC9-27B872B0C836}" type="sibTrans" cxnId="{1466E0D6-6D6A-314A-A09F-3F39CCD6311B}">
      <dgm:prSet/>
      <dgm:spPr/>
      <dgm:t>
        <a:bodyPr/>
        <a:lstStyle/>
        <a:p>
          <a:endParaRPr lang="en-US"/>
        </a:p>
      </dgm:t>
    </dgm:pt>
    <dgm:pt modelId="{D44D57DF-5D42-A74D-9A43-AFE7FF9ABA86}">
      <dgm:prSet phldrT="[Text]"/>
      <dgm:spPr/>
      <dgm:t>
        <a:bodyPr/>
        <a:lstStyle/>
        <a:p>
          <a:r>
            <a:rPr lang="en-US" dirty="0"/>
            <a:t>Probable Understanding</a:t>
          </a:r>
        </a:p>
      </dgm:t>
    </dgm:pt>
    <dgm:pt modelId="{35EB8A55-A4C3-E74B-B898-C8DB49BB4F93}" type="parTrans" cxnId="{8C34962E-2DCA-AB43-B402-AC24CCE38870}">
      <dgm:prSet/>
      <dgm:spPr/>
      <dgm:t>
        <a:bodyPr/>
        <a:lstStyle/>
        <a:p>
          <a:endParaRPr lang="en-US"/>
        </a:p>
      </dgm:t>
    </dgm:pt>
    <dgm:pt modelId="{FC08CD01-BC5D-A749-8703-1F8E1B457944}" type="sibTrans" cxnId="{8C34962E-2DCA-AB43-B402-AC24CCE38870}">
      <dgm:prSet/>
      <dgm:spPr/>
      <dgm:t>
        <a:bodyPr/>
        <a:lstStyle/>
        <a:p>
          <a:endParaRPr lang="en-US"/>
        </a:p>
      </dgm:t>
    </dgm:pt>
    <dgm:pt modelId="{10050D49-7ED0-6341-B4F7-165D9913FA4F}">
      <dgm:prSet phldrT="[Text]"/>
      <dgm:spPr/>
      <dgm:t>
        <a:bodyPr/>
        <a:lstStyle/>
        <a:p>
          <a:r>
            <a:rPr lang="en-US" dirty="0"/>
            <a:t>BARRIERS</a:t>
          </a:r>
        </a:p>
      </dgm:t>
    </dgm:pt>
    <dgm:pt modelId="{3FCDE070-8E0B-A64D-AB2C-0A0D7AC1F395}" type="sibTrans" cxnId="{F74D840E-E381-D546-844E-8E7DE258F590}">
      <dgm:prSet/>
      <dgm:spPr/>
      <dgm:t>
        <a:bodyPr/>
        <a:lstStyle/>
        <a:p>
          <a:endParaRPr lang="en-US"/>
        </a:p>
      </dgm:t>
    </dgm:pt>
    <dgm:pt modelId="{F3B36B2D-CE08-9F47-8963-E50657FEB489}" type="parTrans" cxnId="{F74D840E-E381-D546-844E-8E7DE258F590}">
      <dgm:prSet/>
      <dgm:spPr/>
      <dgm:t>
        <a:bodyPr/>
        <a:lstStyle/>
        <a:p>
          <a:endParaRPr lang="en-US"/>
        </a:p>
      </dgm:t>
    </dgm:pt>
    <dgm:pt modelId="{097D2595-38C3-8B4D-A625-53F50AFBE312}">
      <dgm:prSet phldrT="[Text]"/>
      <dgm:spPr/>
      <dgm:t>
        <a:bodyPr/>
        <a:lstStyle/>
        <a:p>
          <a:r>
            <a:rPr lang="en-US" dirty="0"/>
            <a:t>FUTURE OPPORTUNITIES</a:t>
          </a:r>
        </a:p>
      </dgm:t>
    </dgm:pt>
    <dgm:pt modelId="{818099B7-F804-FC49-9E26-FE674C4AF01A}" type="parTrans" cxnId="{B73365B9-A04F-CB48-9248-B0208AF0F61C}">
      <dgm:prSet/>
      <dgm:spPr/>
      <dgm:t>
        <a:bodyPr/>
        <a:lstStyle/>
        <a:p>
          <a:endParaRPr lang="en-US"/>
        </a:p>
      </dgm:t>
    </dgm:pt>
    <dgm:pt modelId="{F7559AD5-7C1E-E049-BC3C-594F45DEAC9E}" type="sibTrans" cxnId="{B73365B9-A04F-CB48-9248-B0208AF0F61C}">
      <dgm:prSet/>
      <dgm:spPr/>
      <dgm:t>
        <a:bodyPr/>
        <a:lstStyle/>
        <a:p>
          <a:endParaRPr lang="en-US"/>
        </a:p>
      </dgm:t>
    </dgm:pt>
    <dgm:pt modelId="{3E91EB86-DFEB-6548-B9E2-C9D6227F4064}">
      <dgm:prSet phldrT="[Text]"/>
      <dgm:spPr/>
      <dgm:t>
        <a:bodyPr/>
        <a:lstStyle/>
        <a:p>
          <a:r>
            <a:rPr lang="en-US" dirty="0"/>
            <a:t>Alternative Options/Controversy</a:t>
          </a:r>
        </a:p>
      </dgm:t>
    </dgm:pt>
    <dgm:pt modelId="{43CA9D17-7E0D-C648-8FB7-769E2C984875}" type="parTrans" cxnId="{8FC99483-4419-1E43-96A5-C2B42C299EEF}">
      <dgm:prSet/>
      <dgm:spPr/>
      <dgm:t>
        <a:bodyPr/>
        <a:lstStyle/>
        <a:p>
          <a:endParaRPr lang="en-US"/>
        </a:p>
      </dgm:t>
    </dgm:pt>
    <dgm:pt modelId="{071269D5-A351-A84B-8D03-3D609BCB7062}" type="sibTrans" cxnId="{8FC99483-4419-1E43-96A5-C2B42C299EEF}">
      <dgm:prSet/>
      <dgm:spPr/>
      <dgm:t>
        <a:bodyPr/>
        <a:lstStyle/>
        <a:p>
          <a:endParaRPr lang="en-US"/>
        </a:p>
      </dgm:t>
    </dgm:pt>
    <dgm:pt modelId="{60584AD4-19F8-EE45-8F70-9769A1D298D4}">
      <dgm:prSet phldrT="[Text]"/>
      <dgm:spPr/>
      <dgm:t>
        <a:bodyPr/>
        <a:lstStyle/>
        <a:p>
          <a:r>
            <a:rPr lang="en-US" dirty="0"/>
            <a:t>Difficult Task</a:t>
          </a:r>
        </a:p>
      </dgm:t>
    </dgm:pt>
    <dgm:pt modelId="{FDA177E5-5508-954E-88F4-F5B6D4BB022D}" type="parTrans" cxnId="{5B4E9ED0-BC6B-9746-8C24-A26993EF2A36}">
      <dgm:prSet/>
      <dgm:spPr/>
      <dgm:t>
        <a:bodyPr/>
        <a:lstStyle/>
        <a:p>
          <a:endParaRPr lang="en-US"/>
        </a:p>
      </dgm:t>
    </dgm:pt>
    <dgm:pt modelId="{98DA9442-0519-884E-9798-58F08E47B90C}" type="sibTrans" cxnId="{5B4E9ED0-BC6B-9746-8C24-A26993EF2A36}">
      <dgm:prSet/>
      <dgm:spPr/>
      <dgm:t>
        <a:bodyPr/>
        <a:lstStyle/>
        <a:p>
          <a:endParaRPr lang="en-US"/>
        </a:p>
      </dgm:t>
    </dgm:pt>
    <dgm:pt modelId="{EFC74084-FB22-F346-89B1-54D7B4509E3D}">
      <dgm:prSet phldrT="[Text]"/>
      <dgm:spPr/>
      <dgm:t>
        <a:bodyPr/>
        <a:lstStyle/>
        <a:p>
          <a:r>
            <a:rPr lang="en-US" dirty="0"/>
            <a:t>Problem/Complication</a:t>
          </a:r>
        </a:p>
      </dgm:t>
    </dgm:pt>
    <dgm:pt modelId="{95398A5A-C7F7-3949-B543-3CD7431BE321}" type="parTrans" cxnId="{BA3E0AD2-936A-974E-831A-F41426C2C000}">
      <dgm:prSet/>
      <dgm:spPr/>
      <dgm:t>
        <a:bodyPr/>
        <a:lstStyle/>
        <a:p>
          <a:endParaRPr lang="en-US"/>
        </a:p>
      </dgm:t>
    </dgm:pt>
    <dgm:pt modelId="{3C5E9B1A-704D-EC4C-B2CA-669A908579B7}" type="sibTrans" cxnId="{BA3E0AD2-936A-974E-831A-F41426C2C000}">
      <dgm:prSet/>
      <dgm:spPr/>
      <dgm:t>
        <a:bodyPr/>
        <a:lstStyle/>
        <a:p>
          <a:endParaRPr lang="en-US"/>
        </a:p>
      </dgm:t>
    </dgm:pt>
    <dgm:pt modelId="{EB4AF0DE-C970-8541-B9A4-2B321C8988ED}">
      <dgm:prSet phldrT="[Text]"/>
      <dgm:spPr/>
      <dgm:t>
        <a:bodyPr/>
        <a:lstStyle/>
        <a:p>
          <a:r>
            <a:rPr lang="en-US" dirty="0"/>
            <a:t>Future Work</a:t>
          </a:r>
        </a:p>
      </dgm:t>
    </dgm:pt>
    <dgm:pt modelId="{7654142E-95ED-0D41-A0C9-776D06E19D28}" type="parTrans" cxnId="{968C46C2-A8A0-3D4E-B715-8BB96441D9D2}">
      <dgm:prSet/>
      <dgm:spPr/>
      <dgm:t>
        <a:bodyPr/>
        <a:lstStyle/>
        <a:p>
          <a:endParaRPr lang="en-US"/>
        </a:p>
      </dgm:t>
    </dgm:pt>
    <dgm:pt modelId="{E5E63115-0D47-B746-B9EF-D0741200F20B}" type="sibTrans" cxnId="{968C46C2-A8A0-3D4E-B715-8BB96441D9D2}">
      <dgm:prSet/>
      <dgm:spPr/>
      <dgm:t>
        <a:bodyPr/>
        <a:lstStyle/>
        <a:p>
          <a:endParaRPr lang="en-US"/>
        </a:p>
      </dgm:t>
    </dgm:pt>
    <dgm:pt modelId="{34D50C9D-EB12-3A43-A2D7-49BDBECD7CCB}">
      <dgm:prSet phldrT="[Text]"/>
      <dgm:spPr/>
      <dgm:t>
        <a:bodyPr/>
        <a:lstStyle/>
        <a:p>
          <a:r>
            <a:rPr lang="en-US" dirty="0"/>
            <a:t>Future Prediction</a:t>
          </a:r>
        </a:p>
      </dgm:t>
    </dgm:pt>
    <dgm:pt modelId="{3E837410-19BD-9C46-9300-75ADCA07D445}" type="parTrans" cxnId="{D1CF9681-72C9-784D-8EE6-68C4A2F6749F}">
      <dgm:prSet/>
      <dgm:spPr/>
      <dgm:t>
        <a:bodyPr/>
        <a:lstStyle/>
        <a:p>
          <a:endParaRPr lang="en-US"/>
        </a:p>
      </dgm:t>
    </dgm:pt>
    <dgm:pt modelId="{519614BE-DCF9-314F-B79C-CBB11DED3959}" type="sibTrans" cxnId="{D1CF9681-72C9-784D-8EE6-68C4A2F6749F}">
      <dgm:prSet/>
      <dgm:spPr/>
      <dgm:t>
        <a:bodyPr/>
        <a:lstStyle/>
        <a:p>
          <a:endParaRPr lang="en-US"/>
        </a:p>
      </dgm:t>
    </dgm:pt>
    <dgm:pt modelId="{CC3F9D68-DA9D-BA47-98B8-35AF729216C2}">
      <dgm:prSet phldrT="[Text]"/>
      <dgm:spPr/>
      <dgm:t>
        <a:bodyPr/>
        <a:lstStyle/>
        <a:p>
          <a:r>
            <a:rPr lang="en-US" dirty="0"/>
            <a:t>Important Consideration</a:t>
          </a:r>
        </a:p>
      </dgm:t>
    </dgm:pt>
    <dgm:pt modelId="{BB74EB88-2912-B946-BF68-FCDA22455314}" type="parTrans" cxnId="{C2D94BA1-20C7-8944-998D-ACE873DAF380}">
      <dgm:prSet/>
      <dgm:spPr/>
      <dgm:t>
        <a:bodyPr/>
        <a:lstStyle/>
        <a:p>
          <a:endParaRPr lang="en-US"/>
        </a:p>
      </dgm:t>
    </dgm:pt>
    <dgm:pt modelId="{06CFC3A7-10C2-5B49-8EA8-BE2EDDBB4131}" type="sibTrans" cxnId="{C2D94BA1-20C7-8944-998D-ACE873DAF380}">
      <dgm:prSet/>
      <dgm:spPr/>
      <dgm:t>
        <a:bodyPr/>
        <a:lstStyle/>
        <a:p>
          <a:endParaRPr lang="en-US"/>
        </a:p>
      </dgm:t>
    </dgm:pt>
    <dgm:pt modelId="{46B141E0-63F0-8B40-B22B-F12DC0B6A95E}" type="pres">
      <dgm:prSet presAssocID="{F0D36C31-3F35-F74B-BE63-1ED61F883A16}" presName="Name0" presStyleCnt="0">
        <dgm:presLayoutVars>
          <dgm:dir/>
          <dgm:animLvl val="lvl"/>
          <dgm:resizeHandles val="exact"/>
        </dgm:presLayoutVars>
      </dgm:prSet>
      <dgm:spPr/>
    </dgm:pt>
    <dgm:pt modelId="{FDC710C8-A985-B941-9326-212D3DEEC813}" type="pres">
      <dgm:prSet presAssocID="{C94E57F0-5ABA-4F48-B972-14078D61731E}" presName="composite" presStyleCnt="0"/>
      <dgm:spPr/>
    </dgm:pt>
    <dgm:pt modelId="{5B749EC5-FEA1-D047-935E-9E6257AAB9D8}" type="pres">
      <dgm:prSet presAssocID="{C94E57F0-5ABA-4F48-B972-14078D61731E}" presName="parTx" presStyleLbl="alignNode1" presStyleIdx="0" presStyleCnt="5">
        <dgm:presLayoutVars>
          <dgm:chMax val="0"/>
          <dgm:chPref val="0"/>
          <dgm:bulletEnabled val="1"/>
        </dgm:presLayoutVars>
      </dgm:prSet>
      <dgm:spPr/>
    </dgm:pt>
    <dgm:pt modelId="{B485CCF9-DE23-7C45-978E-61B71FA13698}" type="pres">
      <dgm:prSet presAssocID="{C94E57F0-5ABA-4F48-B972-14078D61731E}" presName="desTx" presStyleLbl="alignAccFollowNode1" presStyleIdx="0" presStyleCnt="5">
        <dgm:presLayoutVars>
          <dgm:bulletEnabled val="1"/>
        </dgm:presLayoutVars>
      </dgm:prSet>
      <dgm:spPr/>
    </dgm:pt>
    <dgm:pt modelId="{6E19DD2D-E5CA-894B-9C9B-CF3257D49AC2}" type="pres">
      <dgm:prSet presAssocID="{1BBF5CDF-9BF1-FC4F-A6FD-53D69FD86F2C}" presName="space" presStyleCnt="0"/>
      <dgm:spPr/>
    </dgm:pt>
    <dgm:pt modelId="{371A96D7-248F-3444-B677-3EE9F111DB55}" type="pres">
      <dgm:prSet presAssocID="{14CC4971-FFB1-6448-B3B9-CA6C2AF6E20A}" presName="composite" presStyleCnt="0"/>
      <dgm:spPr/>
    </dgm:pt>
    <dgm:pt modelId="{85A7872A-F1BD-4740-8A91-705DB7DD6049}" type="pres">
      <dgm:prSet presAssocID="{14CC4971-FFB1-6448-B3B9-CA6C2AF6E20A}" presName="parTx" presStyleLbl="alignNode1" presStyleIdx="1" presStyleCnt="5">
        <dgm:presLayoutVars>
          <dgm:chMax val="0"/>
          <dgm:chPref val="0"/>
          <dgm:bulletEnabled val="1"/>
        </dgm:presLayoutVars>
      </dgm:prSet>
      <dgm:spPr/>
    </dgm:pt>
    <dgm:pt modelId="{E816039D-8F3F-D449-B10F-90495669DA23}" type="pres">
      <dgm:prSet presAssocID="{14CC4971-FFB1-6448-B3B9-CA6C2AF6E20A}" presName="desTx" presStyleLbl="alignAccFollowNode1" presStyleIdx="1" presStyleCnt="5">
        <dgm:presLayoutVars>
          <dgm:bulletEnabled val="1"/>
        </dgm:presLayoutVars>
      </dgm:prSet>
      <dgm:spPr/>
    </dgm:pt>
    <dgm:pt modelId="{A5E82413-7E26-4B4A-8C65-89DC7F34714F}" type="pres">
      <dgm:prSet presAssocID="{36B462D1-25EA-5441-B405-6786BB5990A0}" presName="space" presStyleCnt="0"/>
      <dgm:spPr/>
    </dgm:pt>
    <dgm:pt modelId="{544E2449-EE34-D541-8AFE-7655C54D1C83}" type="pres">
      <dgm:prSet presAssocID="{A4D51512-3253-0949-932A-9082A2726157}" presName="composite" presStyleCnt="0"/>
      <dgm:spPr/>
    </dgm:pt>
    <dgm:pt modelId="{3857FACB-60AA-174B-AE63-67452F876187}" type="pres">
      <dgm:prSet presAssocID="{A4D51512-3253-0949-932A-9082A2726157}" presName="parTx" presStyleLbl="alignNode1" presStyleIdx="2" presStyleCnt="5">
        <dgm:presLayoutVars>
          <dgm:chMax val="0"/>
          <dgm:chPref val="0"/>
          <dgm:bulletEnabled val="1"/>
        </dgm:presLayoutVars>
      </dgm:prSet>
      <dgm:spPr/>
    </dgm:pt>
    <dgm:pt modelId="{DD4AAE0E-3BF3-3B41-A67A-513DCF6EBBB5}" type="pres">
      <dgm:prSet presAssocID="{A4D51512-3253-0949-932A-9082A2726157}" presName="desTx" presStyleLbl="alignAccFollowNode1" presStyleIdx="2" presStyleCnt="5">
        <dgm:presLayoutVars>
          <dgm:bulletEnabled val="1"/>
        </dgm:presLayoutVars>
      </dgm:prSet>
      <dgm:spPr/>
    </dgm:pt>
    <dgm:pt modelId="{CF263C77-E613-F448-B173-E953DE77CB81}" type="pres">
      <dgm:prSet presAssocID="{89CCD3EC-9251-D24D-99E7-9009263E82FB}" presName="space" presStyleCnt="0"/>
      <dgm:spPr/>
    </dgm:pt>
    <dgm:pt modelId="{38C01E8A-6C8F-4748-B178-491C231F541C}" type="pres">
      <dgm:prSet presAssocID="{10050D49-7ED0-6341-B4F7-165D9913FA4F}" presName="composite" presStyleCnt="0"/>
      <dgm:spPr/>
    </dgm:pt>
    <dgm:pt modelId="{D8F2DD1F-79D2-FD41-AEA3-E5B7717689BF}" type="pres">
      <dgm:prSet presAssocID="{10050D49-7ED0-6341-B4F7-165D9913FA4F}" presName="parTx" presStyleLbl="alignNode1" presStyleIdx="3" presStyleCnt="5">
        <dgm:presLayoutVars>
          <dgm:chMax val="0"/>
          <dgm:chPref val="0"/>
          <dgm:bulletEnabled val="1"/>
        </dgm:presLayoutVars>
      </dgm:prSet>
      <dgm:spPr/>
    </dgm:pt>
    <dgm:pt modelId="{E1E53022-27CD-614A-B0EA-7A523BBF7758}" type="pres">
      <dgm:prSet presAssocID="{10050D49-7ED0-6341-B4F7-165D9913FA4F}" presName="desTx" presStyleLbl="alignAccFollowNode1" presStyleIdx="3" presStyleCnt="5">
        <dgm:presLayoutVars>
          <dgm:bulletEnabled val="1"/>
        </dgm:presLayoutVars>
      </dgm:prSet>
      <dgm:spPr/>
    </dgm:pt>
    <dgm:pt modelId="{FD5A6670-1793-BF44-937C-3EB51CB2594D}" type="pres">
      <dgm:prSet presAssocID="{3FCDE070-8E0B-A64D-AB2C-0A0D7AC1F395}" presName="space" presStyleCnt="0"/>
      <dgm:spPr/>
    </dgm:pt>
    <dgm:pt modelId="{F70E1BC9-E41F-EA48-97A4-C80032D8035E}" type="pres">
      <dgm:prSet presAssocID="{097D2595-38C3-8B4D-A625-53F50AFBE312}" presName="composite" presStyleCnt="0"/>
      <dgm:spPr/>
    </dgm:pt>
    <dgm:pt modelId="{026D3269-1A70-6D46-B084-EDF04B30995F}" type="pres">
      <dgm:prSet presAssocID="{097D2595-38C3-8B4D-A625-53F50AFBE312}" presName="parTx" presStyleLbl="alignNode1" presStyleIdx="4" presStyleCnt="5">
        <dgm:presLayoutVars>
          <dgm:chMax val="0"/>
          <dgm:chPref val="0"/>
          <dgm:bulletEnabled val="1"/>
        </dgm:presLayoutVars>
      </dgm:prSet>
      <dgm:spPr/>
    </dgm:pt>
    <dgm:pt modelId="{5736F945-F598-AF44-8757-05759F7FF943}" type="pres">
      <dgm:prSet presAssocID="{097D2595-38C3-8B4D-A625-53F50AFBE312}" presName="desTx" presStyleLbl="alignAccFollowNode1" presStyleIdx="4" presStyleCnt="5">
        <dgm:presLayoutVars>
          <dgm:bulletEnabled val="1"/>
        </dgm:presLayoutVars>
      </dgm:prSet>
      <dgm:spPr/>
    </dgm:pt>
  </dgm:ptLst>
  <dgm:cxnLst>
    <dgm:cxn modelId="{9E16F500-7C0F-554F-ADE8-3B5D5D0ABC2E}" type="presOf" srcId="{EFC74084-FB22-F346-89B1-54D7B4509E3D}" destId="{E1E53022-27CD-614A-B0EA-7A523BBF7758}" srcOrd="0" destOrd="2" presId="urn:microsoft.com/office/officeart/2005/8/layout/hList1"/>
    <dgm:cxn modelId="{F74D840E-E381-D546-844E-8E7DE258F590}" srcId="{F0D36C31-3F35-F74B-BE63-1ED61F883A16}" destId="{10050D49-7ED0-6341-B4F7-165D9913FA4F}" srcOrd="3" destOrd="0" parTransId="{F3B36B2D-CE08-9F47-8963-E50657FEB489}" sibTransId="{3FCDE070-8E0B-A64D-AB2C-0A0D7AC1F395}"/>
    <dgm:cxn modelId="{57DFDF10-1917-4D4E-9370-6A9CD3493B4B}" type="presOf" srcId="{700415B4-5DE5-5949-BAE1-6D05242F125A}" destId="{E816039D-8F3F-D449-B10F-90495669DA23}" srcOrd="0" destOrd="0" presId="urn:microsoft.com/office/officeart/2005/8/layout/hList1"/>
    <dgm:cxn modelId="{537B5B1C-55FD-C244-8880-14A29AECF4EF}" srcId="{F0D36C31-3F35-F74B-BE63-1ED61F883A16}" destId="{14CC4971-FFB1-6448-B3B9-CA6C2AF6E20A}" srcOrd="1" destOrd="0" parTransId="{202AA8E8-A94C-B245-8350-1C240656E7A5}" sibTransId="{36B462D1-25EA-5441-B405-6786BB5990A0}"/>
    <dgm:cxn modelId="{8C34962E-2DCA-AB43-B402-AC24CCE38870}" srcId="{14CC4971-FFB1-6448-B3B9-CA6C2AF6E20A}" destId="{D44D57DF-5D42-A74D-9A43-AFE7FF9ABA86}" srcOrd="4" destOrd="0" parTransId="{35EB8A55-A4C3-E74B-B898-C8DB49BB4F93}" sibTransId="{FC08CD01-BC5D-A749-8703-1F8E1B457944}"/>
    <dgm:cxn modelId="{32DA3B37-AD51-854D-B6A8-754D84E80BAF}" type="presOf" srcId="{60584AD4-19F8-EE45-8F70-9769A1D298D4}" destId="{E1E53022-27CD-614A-B0EA-7A523BBF7758}" srcOrd="0" destOrd="1" presId="urn:microsoft.com/office/officeart/2005/8/layout/hList1"/>
    <dgm:cxn modelId="{FE851247-2C78-9544-9E30-3E45C8182FE5}" type="presOf" srcId="{10050D49-7ED0-6341-B4F7-165D9913FA4F}" destId="{D8F2DD1F-79D2-FD41-AEA3-E5B7717689BF}" srcOrd="0" destOrd="0" presId="urn:microsoft.com/office/officeart/2005/8/layout/hList1"/>
    <dgm:cxn modelId="{48E66052-6493-9B41-A094-CC060D08E676}" srcId="{14CC4971-FFB1-6448-B3B9-CA6C2AF6E20A}" destId="{700415B4-5DE5-5949-BAE1-6D05242F125A}" srcOrd="0" destOrd="0" parTransId="{5933B032-B62B-7245-A682-BA03BA1EDE10}" sibTransId="{383B3DA1-FB9B-8A4D-A6EF-755FDD0100EC}"/>
    <dgm:cxn modelId="{CB02EB5A-BEFC-884B-B803-4738BF80DB07}" srcId="{14CC4971-FFB1-6448-B3B9-CA6C2AF6E20A}" destId="{7BADB0F8-7CE4-CD40-B20A-6A7FD6D0D950}" srcOrd="1" destOrd="0" parTransId="{D3530511-EF8D-1C4A-84E5-E3398B4ADCBF}" sibTransId="{067C00B2-9F2A-664F-916B-C401D9E46629}"/>
    <dgm:cxn modelId="{A014915E-31D6-B446-91BD-A0F312D4ACF5}" type="presOf" srcId="{1D748D3F-AB16-CD4A-8276-1C013BB6F5DD}" destId="{E816039D-8F3F-D449-B10F-90495669DA23}" srcOrd="0" destOrd="3" presId="urn:microsoft.com/office/officeart/2005/8/layout/hList1"/>
    <dgm:cxn modelId="{83F73966-BB72-F54E-91BC-11CF2B38DA54}" type="presOf" srcId="{3E91EB86-DFEB-6548-B9E2-C9D6227F4064}" destId="{E1E53022-27CD-614A-B0EA-7A523BBF7758}" srcOrd="0" destOrd="0" presId="urn:microsoft.com/office/officeart/2005/8/layout/hList1"/>
    <dgm:cxn modelId="{14E2B46E-A3B6-A942-A59F-8A16C8743D01}" srcId="{F0D36C31-3F35-F74B-BE63-1ED61F883A16}" destId="{C94E57F0-5ABA-4F48-B972-14078D61731E}" srcOrd="0" destOrd="0" parTransId="{69640465-9219-4245-A6BB-8E1895A75768}" sibTransId="{1BBF5CDF-9BF1-FC4F-A6FD-53D69FD86F2C}"/>
    <dgm:cxn modelId="{5344D376-8B45-0C42-9066-357587E092E8}" srcId="{F0D36C31-3F35-F74B-BE63-1ED61F883A16}" destId="{A4D51512-3253-0949-932A-9082A2726157}" srcOrd="2" destOrd="0" parTransId="{F4A53B83-EDE9-5344-8992-F5B7E8BC9F7B}" sibTransId="{89CCD3EC-9251-D24D-99E7-9009263E82FB}"/>
    <dgm:cxn modelId="{F94BDC7D-2AF8-9449-A683-9D15A4543DA4}" type="presOf" srcId="{34D50C9D-EB12-3A43-A2D7-49BDBECD7CCB}" destId="{5736F945-F598-AF44-8757-05759F7FF943}" srcOrd="0" destOrd="1" presId="urn:microsoft.com/office/officeart/2005/8/layout/hList1"/>
    <dgm:cxn modelId="{D1CF9681-72C9-784D-8EE6-68C4A2F6749F}" srcId="{097D2595-38C3-8B4D-A625-53F50AFBE312}" destId="{34D50C9D-EB12-3A43-A2D7-49BDBECD7CCB}" srcOrd="1" destOrd="0" parTransId="{3E837410-19BD-9C46-9300-75ADCA07D445}" sibTransId="{519614BE-DCF9-314F-B79C-CBB11DED3959}"/>
    <dgm:cxn modelId="{8FC99483-4419-1E43-96A5-C2B42C299EEF}" srcId="{10050D49-7ED0-6341-B4F7-165D9913FA4F}" destId="{3E91EB86-DFEB-6548-B9E2-C9D6227F4064}" srcOrd="0" destOrd="0" parTransId="{43CA9D17-7E0D-C648-8FB7-769E2C984875}" sibTransId="{071269D5-A351-A84B-8D03-3D609BCB7062}"/>
    <dgm:cxn modelId="{0AA19D88-9E4A-AC48-AA4F-AEA4A0EEEBD2}" srcId="{14CC4971-FFB1-6448-B3B9-CA6C2AF6E20A}" destId="{9A97B22F-FD17-3F49-9D5C-5CA256D57858}" srcOrd="2" destOrd="0" parTransId="{77A24709-617A-8748-9B2A-75273D858601}" sibTransId="{A3F4FE4E-D04E-C54C-A1EC-62DA373192FE}"/>
    <dgm:cxn modelId="{D838068B-6817-264D-A71E-E5D55CBB59A7}" type="presOf" srcId="{7BADB0F8-7CE4-CD40-B20A-6A7FD6D0D950}" destId="{E816039D-8F3F-D449-B10F-90495669DA23}" srcOrd="0" destOrd="1" presId="urn:microsoft.com/office/officeart/2005/8/layout/hList1"/>
    <dgm:cxn modelId="{E043558B-C3BA-3342-B289-F57F28B3565D}" type="presOf" srcId="{F0D36C31-3F35-F74B-BE63-1ED61F883A16}" destId="{46B141E0-63F0-8B40-B22B-F12DC0B6A95E}" srcOrd="0" destOrd="0" presId="urn:microsoft.com/office/officeart/2005/8/layout/hList1"/>
    <dgm:cxn modelId="{F86E3597-9C37-7C43-86A3-FC8FDA1CE5D5}" type="presOf" srcId="{C94E57F0-5ABA-4F48-B972-14078D61731E}" destId="{5B749EC5-FEA1-D047-935E-9E6257AAB9D8}" srcOrd="0" destOrd="0" presId="urn:microsoft.com/office/officeart/2005/8/layout/hList1"/>
    <dgm:cxn modelId="{0A5AED98-2471-DE42-97B6-654566EE278F}" type="presOf" srcId="{EB4AF0DE-C970-8541-B9A4-2B321C8988ED}" destId="{5736F945-F598-AF44-8757-05759F7FF943}" srcOrd="0" destOrd="0" presId="urn:microsoft.com/office/officeart/2005/8/layout/hList1"/>
    <dgm:cxn modelId="{32BDCB99-00EE-EB43-9836-75955427BD18}" type="presOf" srcId="{097D2595-38C3-8B4D-A625-53F50AFBE312}" destId="{026D3269-1A70-6D46-B084-EDF04B30995F}" srcOrd="0" destOrd="0" presId="urn:microsoft.com/office/officeart/2005/8/layout/hList1"/>
    <dgm:cxn modelId="{408CE2A0-DDA6-0140-8241-477BAA598195}" type="presOf" srcId="{CC3F9D68-DA9D-BA47-98B8-35AF729216C2}" destId="{5736F945-F598-AF44-8757-05759F7FF943}" srcOrd="0" destOrd="2" presId="urn:microsoft.com/office/officeart/2005/8/layout/hList1"/>
    <dgm:cxn modelId="{C2D94BA1-20C7-8944-998D-ACE873DAF380}" srcId="{097D2595-38C3-8B4D-A625-53F50AFBE312}" destId="{CC3F9D68-DA9D-BA47-98B8-35AF729216C2}" srcOrd="2" destOrd="0" parTransId="{BB74EB88-2912-B946-BF68-FCDA22455314}" sibTransId="{06CFC3A7-10C2-5B49-8EA8-BE2EDDBB4131}"/>
    <dgm:cxn modelId="{D95DBBA7-315F-644E-905C-5DD810A55D45}" type="presOf" srcId="{A4D51512-3253-0949-932A-9082A2726157}" destId="{3857FACB-60AA-174B-AE63-67452F876187}" srcOrd="0" destOrd="0" presId="urn:microsoft.com/office/officeart/2005/8/layout/hList1"/>
    <dgm:cxn modelId="{B73365B9-A04F-CB48-9248-B0208AF0F61C}" srcId="{F0D36C31-3F35-F74B-BE63-1ED61F883A16}" destId="{097D2595-38C3-8B4D-A625-53F50AFBE312}" srcOrd="4" destOrd="0" parTransId="{818099B7-F804-FC49-9E26-FE674C4AF01A}" sibTransId="{F7559AD5-7C1E-E049-BC3C-594F45DEAC9E}"/>
    <dgm:cxn modelId="{968C46C2-A8A0-3D4E-B715-8BB96441D9D2}" srcId="{097D2595-38C3-8B4D-A625-53F50AFBE312}" destId="{EB4AF0DE-C970-8541-B9A4-2B321C8988ED}" srcOrd="0" destOrd="0" parTransId="{7654142E-95ED-0D41-A0C9-776D06E19D28}" sibTransId="{E5E63115-0D47-B746-B9EF-D0741200F20B}"/>
    <dgm:cxn modelId="{5B4E9ED0-BC6B-9746-8C24-A26993EF2A36}" srcId="{10050D49-7ED0-6341-B4F7-165D9913FA4F}" destId="{60584AD4-19F8-EE45-8F70-9769A1D298D4}" srcOrd="1" destOrd="0" parTransId="{FDA177E5-5508-954E-88F4-F5B6D4BB022D}" sibTransId="{98DA9442-0519-884E-9798-58F08E47B90C}"/>
    <dgm:cxn modelId="{BA3E0AD2-936A-974E-831A-F41426C2C000}" srcId="{10050D49-7ED0-6341-B4F7-165D9913FA4F}" destId="{EFC74084-FB22-F346-89B1-54D7B4509E3D}" srcOrd="2" destOrd="0" parTransId="{95398A5A-C7F7-3949-B543-3CD7431BE321}" sibTransId="{3C5E9B1A-704D-EC4C-B2CA-669A908579B7}"/>
    <dgm:cxn modelId="{360FA1D5-C001-ED42-898C-D031427B7B44}" type="presOf" srcId="{9A97B22F-FD17-3F49-9D5C-5CA256D57858}" destId="{E816039D-8F3F-D449-B10F-90495669DA23}" srcOrd="0" destOrd="2" presId="urn:microsoft.com/office/officeart/2005/8/layout/hList1"/>
    <dgm:cxn modelId="{1466E0D6-6D6A-314A-A09F-3F39CCD6311B}" srcId="{14CC4971-FFB1-6448-B3B9-CA6C2AF6E20A}" destId="{1D748D3F-AB16-CD4A-8276-1C013BB6F5DD}" srcOrd="3" destOrd="0" parTransId="{14D337E5-B464-9B48-B3BA-F00DD0102751}" sibTransId="{9AEC6D58-8129-AD44-8FC9-27B872B0C836}"/>
    <dgm:cxn modelId="{B2E4E1D7-E574-9949-80CB-284A2FC96AE6}" type="presOf" srcId="{14CC4971-FFB1-6448-B3B9-CA6C2AF6E20A}" destId="{85A7872A-F1BD-4740-8A91-705DB7DD6049}" srcOrd="0" destOrd="0" presId="urn:microsoft.com/office/officeart/2005/8/layout/hList1"/>
    <dgm:cxn modelId="{613579E1-2CCF-4045-B886-670DB478C70B}" type="presOf" srcId="{D44D57DF-5D42-A74D-9A43-AFE7FF9ABA86}" destId="{E816039D-8F3F-D449-B10F-90495669DA23}" srcOrd="0" destOrd="4" presId="urn:microsoft.com/office/officeart/2005/8/layout/hList1"/>
    <dgm:cxn modelId="{143DC358-5F64-D84A-AF9A-F4F3BF6E4C91}" type="presParOf" srcId="{46B141E0-63F0-8B40-B22B-F12DC0B6A95E}" destId="{FDC710C8-A985-B941-9326-212D3DEEC813}" srcOrd="0" destOrd="0" presId="urn:microsoft.com/office/officeart/2005/8/layout/hList1"/>
    <dgm:cxn modelId="{7773BC62-70BC-E64F-9751-1F53E844A47C}" type="presParOf" srcId="{FDC710C8-A985-B941-9326-212D3DEEC813}" destId="{5B749EC5-FEA1-D047-935E-9E6257AAB9D8}" srcOrd="0" destOrd="0" presId="urn:microsoft.com/office/officeart/2005/8/layout/hList1"/>
    <dgm:cxn modelId="{56DF9B58-A61F-5541-A16B-B2AA92C28CA3}" type="presParOf" srcId="{FDC710C8-A985-B941-9326-212D3DEEC813}" destId="{B485CCF9-DE23-7C45-978E-61B71FA13698}" srcOrd="1" destOrd="0" presId="urn:microsoft.com/office/officeart/2005/8/layout/hList1"/>
    <dgm:cxn modelId="{4BE5EFD2-19F3-0E41-811A-62DB83343AE3}" type="presParOf" srcId="{46B141E0-63F0-8B40-B22B-F12DC0B6A95E}" destId="{6E19DD2D-E5CA-894B-9C9B-CF3257D49AC2}" srcOrd="1" destOrd="0" presId="urn:microsoft.com/office/officeart/2005/8/layout/hList1"/>
    <dgm:cxn modelId="{11FF3759-9512-9244-A153-A07191C7B62E}" type="presParOf" srcId="{46B141E0-63F0-8B40-B22B-F12DC0B6A95E}" destId="{371A96D7-248F-3444-B677-3EE9F111DB55}" srcOrd="2" destOrd="0" presId="urn:microsoft.com/office/officeart/2005/8/layout/hList1"/>
    <dgm:cxn modelId="{E4B1D59D-620D-CB4E-B7D9-BA5EC6F5BAD2}" type="presParOf" srcId="{371A96D7-248F-3444-B677-3EE9F111DB55}" destId="{85A7872A-F1BD-4740-8A91-705DB7DD6049}" srcOrd="0" destOrd="0" presId="urn:microsoft.com/office/officeart/2005/8/layout/hList1"/>
    <dgm:cxn modelId="{EF6B815C-3E98-9742-876A-6D85571EBEAB}" type="presParOf" srcId="{371A96D7-248F-3444-B677-3EE9F111DB55}" destId="{E816039D-8F3F-D449-B10F-90495669DA23}" srcOrd="1" destOrd="0" presId="urn:microsoft.com/office/officeart/2005/8/layout/hList1"/>
    <dgm:cxn modelId="{9CCA0702-61B9-7744-BEE4-5B94ACBE5B39}" type="presParOf" srcId="{46B141E0-63F0-8B40-B22B-F12DC0B6A95E}" destId="{A5E82413-7E26-4B4A-8C65-89DC7F34714F}" srcOrd="3" destOrd="0" presId="urn:microsoft.com/office/officeart/2005/8/layout/hList1"/>
    <dgm:cxn modelId="{5855990B-E451-884F-AEE2-EE2153F776C3}" type="presParOf" srcId="{46B141E0-63F0-8B40-B22B-F12DC0B6A95E}" destId="{544E2449-EE34-D541-8AFE-7655C54D1C83}" srcOrd="4" destOrd="0" presId="urn:microsoft.com/office/officeart/2005/8/layout/hList1"/>
    <dgm:cxn modelId="{9851CBE7-532D-5547-8626-484B649A5214}" type="presParOf" srcId="{544E2449-EE34-D541-8AFE-7655C54D1C83}" destId="{3857FACB-60AA-174B-AE63-67452F876187}" srcOrd="0" destOrd="0" presId="urn:microsoft.com/office/officeart/2005/8/layout/hList1"/>
    <dgm:cxn modelId="{A2EF4AE9-8838-B54E-A2FB-3DE454C51394}" type="presParOf" srcId="{544E2449-EE34-D541-8AFE-7655C54D1C83}" destId="{DD4AAE0E-3BF3-3B41-A67A-513DCF6EBBB5}" srcOrd="1" destOrd="0" presId="urn:microsoft.com/office/officeart/2005/8/layout/hList1"/>
    <dgm:cxn modelId="{5ABF852C-20FF-9F48-A3DD-DA9D45C54B17}" type="presParOf" srcId="{46B141E0-63F0-8B40-B22B-F12DC0B6A95E}" destId="{CF263C77-E613-F448-B173-E953DE77CB81}" srcOrd="5" destOrd="0" presId="urn:microsoft.com/office/officeart/2005/8/layout/hList1"/>
    <dgm:cxn modelId="{19179A9E-C518-2541-BAF3-1F18C4416199}" type="presParOf" srcId="{46B141E0-63F0-8B40-B22B-F12DC0B6A95E}" destId="{38C01E8A-6C8F-4748-B178-491C231F541C}" srcOrd="6" destOrd="0" presId="urn:microsoft.com/office/officeart/2005/8/layout/hList1"/>
    <dgm:cxn modelId="{5863694B-AFE5-0E48-A239-040B117169E0}" type="presParOf" srcId="{38C01E8A-6C8F-4748-B178-491C231F541C}" destId="{D8F2DD1F-79D2-FD41-AEA3-E5B7717689BF}" srcOrd="0" destOrd="0" presId="urn:microsoft.com/office/officeart/2005/8/layout/hList1"/>
    <dgm:cxn modelId="{DA0B1BD6-9503-8C40-BCD7-BE93F814D0EE}" type="presParOf" srcId="{38C01E8A-6C8F-4748-B178-491C231F541C}" destId="{E1E53022-27CD-614A-B0EA-7A523BBF7758}" srcOrd="1" destOrd="0" presId="urn:microsoft.com/office/officeart/2005/8/layout/hList1"/>
    <dgm:cxn modelId="{17AC020B-3E7E-164C-90A4-E91A1B068DAF}" type="presParOf" srcId="{46B141E0-63F0-8B40-B22B-F12DC0B6A95E}" destId="{FD5A6670-1793-BF44-937C-3EB51CB2594D}" srcOrd="7" destOrd="0" presId="urn:microsoft.com/office/officeart/2005/8/layout/hList1"/>
    <dgm:cxn modelId="{10423185-F9BB-D740-81C7-44378ADAE6B1}" type="presParOf" srcId="{46B141E0-63F0-8B40-B22B-F12DC0B6A95E}" destId="{F70E1BC9-E41F-EA48-97A4-C80032D8035E}" srcOrd="8" destOrd="0" presId="urn:microsoft.com/office/officeart/2005/8/layout/hList1"/>
    <dgm:cxn modelId="{0A3086BC-8BC8-2543-82DB-EDA48D2A3143}" type="presParOf" srcId="{F70E1BC9-E41F-EA48-97A4-C80032D8035E}" destId="{026D3269-1A70-6D46-B084-EDF04B30995F}" srcOrd="0" destOrd="0" presId="urn:microsoft.com/office/officeart/2005/8/layout/hList1"/>
    <dgm:cxn modelId="{B656106E-C4CC-8D4B-AD99-09AED443D3CF}" type="presParOf" srcId="{F70E1BC9-E41F-EA48-97A4-C80032D8035E}" destId="{5736F945-F598-AF44-8757-05759F7FF94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749EC5-FEA1-D047-935E-9E6257AAB9D8}">
      <dsp:nvSpPr>
        <dsp:cNvPr id="0" name=""/>
        <dsp:cNvSpPr/>
      </dsp:nvSpPr>
      <dsp:spPr>
        <a:xfrm>
          <a:off x="4929" y="339857"/>
          <a:ext cx="1889521" cy="46975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Questions Answered by this work</a:t>
          </a:r>
        </a:p>
      </dsp:txBody>
      <dsp:txXfrm>
        <a:off x="4929" y="339857"/>
        <a:ext cx="1889521" cy="469752"/>
      </dsp:txXfrm>
    </dsp:sp>
    <dsp:sp modelId="{B485CCF9-DE23-7C45-978E-61B71FA13698}">
      <dsp:nvSpPr>
        <dsp:cNvPr id="0" name=""/>
        <dsp:cNvSpPr/>
      </dsp:nvSpPr>
      <dsp:spPr>
        <a:xfrm>
          <a:off x="4929" y="809609"/>
          <a:ext cx="1889521" cy="1391715"/>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5A7872A-F1BD-4740-8A91-705DB7DD6049}">
      <dsp:nvSpPr>
        <dsp:cNvPr id="0" name=""/>
        <dsp:cNvSpPr/>
      </dsp:nvSpPr>
      <dsp:spPr>
        <a:xfrm>
          <a:off x="2158984" y="339857"/>
          <a:ext cx="1889521" cy="46975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LEVELS OF EVIDENCE</a:t>
          </a:r>
        </a:p>
      </dsp:txBody>
      <dsp:txXfrm>
        <a:off x="2158984" y="339857"/>
        <a:ext cx="1889521" cy="469752"/>
      </dsp:txXfrm>
    </dsp:sp>
    <dsp:sp modelId="{E816039D-8F3F-D449-B10F-90495669DA23}">
      <dsp:nvSpPr>
        <dsp:cNvPr id="0" name=""/>
        <dsp:cNvSpPr/>
      </dsp:nvSpPr>
      <dsp:spPr>
        <a:xfrm>
          <a:off x="2158984" y="809609"/>
          <a:ext cx="1889521" cy="1391715"/>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Full Unknown</a:t>
          </a:r>
        </a:p>
        <a:p>
          <a:pPr marL="114300" lvl="1" indent="-114300" algn="l" defTabSz="577850">
            <a:lnSpc>
              <a:spcPct val="90000"/>
            </a:lnSpc>
            <a:spcBef>
              <a:spcPct val="0"/>
            </a:spcBef>
            <a:spcAft>
              <a:spcPct val="15000"/>
            </a:spcAft>
            <a:buChar char="•"/>
          </a:pPr>
          <a:r>
            <a:rPr lang="en-US" sz="1300" kern="1200" dirty="0"/>
            <a:t>Explicit Question</a:t>
          </a:r>
        </a:p>
        <a:p>
          <a:pPr marL="114300" lvl="1" indent="-114300" algn="l" defTabSz="577850">
            <a:lnSpc>
              <a:spcPct val="90000"/>
            </a:lnSpc>
            <a:spcBef>
              <a:spcPct val="0"/>
            </a:spcBef>
            <a:spcAft>
              <a:spcPct val="15000"/>
            </a:spcAft>
            <a:buChar char="•"/>
          </a:pPr>
          <a:r>
            <a:rPr lang="en-US" sz="1300" kern="1200" dirty="0"/>
            <a:t>Incomplete Evidence</a:t>
          </a:r>
        </a:p>
        <a:p>
          <a:pPr marL="114300" lvl="1" indent="-114300" algn="l" defTabSz="577850">
            <a:lnSpc>
              <a:spcPct val="90000"/>
            </a:lnSpc>
            <a:spcBef>
              <a:spcPct val="0"/>
            </a:spcBef>
            <a:spcAft>
              <a:spcPct val="15000"/>
            </a:spcAft>
            <a:buChar char="•"/>
          </a:pPr>
          <a:r>
            <a:rPr lang="en-US" sz="1300" kern="1200" dirty="0"/>
            <a:t>Superficial Relationship</a:t>
          </a:r>
        </a:p>
        <a:p>
          <a:pPr marL="114300" lvl="1" indent="-114300" algn="l" defTabSz="577850">
            <a:lnSpc>
              <a:spcPct val="90000"/>
            </a:lnSpc>
            <a:spcBef>
              <a:spcPct val="0"/>
            </a:spcBef>
            <a:spcAft>
              <a:spcPct val="15000"/>
            </a:spcAft>
            <a:buChar char="•"/>
          </a:pPr>
          <a:r>
            <a:rPr lang="en-US" sz="1300" kern="1200" dirty="0"/>
            <a:t>Probable Understanding</a:t>
          </a:r>
        </a:p>
      </dsp:txBody>
      <dsp:txXfrm>
        <a:off x="2158984" y="809609"/>
        <a:ext cx="1889521" cy="1391715"/>
      </dsp:txXfrm>
    </dsp:sp>
    <dsp:sp modelId="{3857FACB-60AA-174B-AE63-67452F876187}">
      <dsp:nvSpPr>
        <dsp:cNvPr id="0" name=""/>
        <dsp:cNvSpPr/>
      </dsp:nvSpPr>
      <dsp:spPr>
        <a:xfrm>
          <a:off x="4313039" y="339857"/>
          <a:ext cx="1889521" cy="46975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Anomaly/Curious Finding</a:t>
          </a:r>
        </a:p>
      </dsp:txBody>
      <dsp:txXfrm>
        <a:off x="4313039" y="339857"/>
        <a:ext cx="1889521" cy="469752"/>
      </dsp:txXfrm>
    </dsp:sp>
    <dsp:sp modelId="{DD4AAE0E-3BF3-3B41-A67A-513DCF6EBBB5}">
      <dsp:nvSpPr>
        <dsp:cNvPr id="0" name=""/>
        <dsp:cNvSpPr/>
      </dsp:nvSpPr>
      <dsp:spPr>
        <a:xfrm>
          <a:off x="4313039" y="809609"/>
          <a:ext cx="1889521" cy="1391715"/>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8F2DD1F-79D2-FD41-AEA3-E5B7717689BF}">
      <dsp:nvSpPr>
        <dsp:cNvPr id="0" name=""/>
        <dsp:cNvSpPr/>
      </dsp:nvSpPr>
      <dsp:spPr>
        <a:xfrm>
          <a:off x="6467094" y="339857"/>
          <a:ext cx="1889521" cy="46975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BARRIERS</a:t>
          </a:r>
        </a:p>
      </dsp:txBody>
      <dsp:txXfrm>
        <a:off x="6467094" y="339857"/>
        <a:ext cx="1889521" cy="469752"/>
      </dsp:txXfrm>
    </dsp:sp>
    <dsp:sp modelId="{E1E53022-27CD-614A-B0EA-7A523BBF7758}">
      <dsp:nvSpPr>
        <dsp:cNvPr id="0" name=""/>
        <dsp:cNvSpPr/>
      </dsp:nvSpPr>
      <dsp:spPr>
        <a:xfrm>
          <a:off x="6467094" y="809609"/>
          <a:ext cx="1889521" cy="1391715"/>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Alternative Options/Controversy</a:t>
          </a:r>
        </a:p>
        <a:p>
          <a:pPr marL="114300" lvl="1" indent="-114300" algn="l" defTabSz="577850">
            <a:lnSpc>
              <a:spcPct val="90000"/>
            </a:lnSpc>
            <a:spcBef>
              <a:spcPct val="0"/>
            </a:spcBef>
            <a:spcAft>
              <a:spcPct val="15000"/>
            </a:spcAft>
            <a:buChar char="•"/>
          </a:pPr>
          <a:r>
            <a:rPr lang="en-US" sz="1300" kern="1200" dirty="0"/>
            <a:t>Difficult Task</a:t>
          </a:r>
        </a:p>
        <a:p>
          <a:pPr marL="114300" lvl="1" indent="-114300" algn="l" defTabSz="577850">
            <a:lnSpc>
              <a:spcPct val="90000"/>
            </a:lnSpc>
            <a:spcBef>
              <a:spcPct val="0"/>
            </a:spcBef>
            <a:spcAft>
              <a:spcPct val="15000"/>
            </a:spcAft>
            <a:buChar char="•"/>
          </a:pPr>
          <a:r>
            <a:rPr lang="en-US" sz="1300" kern="1200" dirty="0"/>
            <a:t>Problem/Complication</a:t>
          </a:r>
        </a:p>
      </dsp:txBody>
      <dsp:txXfrm>
        <a:off x="6467094" y="809609"/>
        <a:ext cx="1889521" cy="1391715"/>
      </dsp:txXfrm>
    </dsp:sp>
    <dsp:sp modelId="{026D3269-1A70-6D46-B084-EDF04B30995F}">
      <dsp:nvSpPr>
        <dsp:cNvPr id="0" name=""/>
        <dsp:cNvSpPr/>
      </dsp:nvSpPr>
      <dsp:spPr>
        <a:xfrm>
          <a:off x="8621148" y="339857"/>
          <a:ext cx="1889521" cy="46975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52832" rIns="92456" bIns="52832" numCol="1" spcCol="1270" anchor="ctr" anchorCtr="0">
          <a:noAutofit/>
        </a:bodyPr>
        <a:lstStyle/>
        <a:p>
          <a:pPr marL="0" lvl="0" indent="0" algn="ctr" defTabSz="577850">
            <a:lnSpc>
              <a:spcPct val="90000"/>
            </a:lnSpc>
            <a:spcBef>
              <a:spcPct val="0"/>
            </a:spcBef>
            <a:spcAft>
              <a:spcPct val="35000"/>
            </a:spcAft>
            <a:buNone/>
          </a:pPr>
          <a:r>
            <a:rPr lang="en-US" sz="1300" kern="1200" dirty="0"/>
            <a:t>FUTURE OPPORTUNITIES</a:t>
          </a:r>
        </a:p>
      </dsp:txBody>
      <dsp:txXfrm>
        <a:off x="8621148" y="339857"/>
        <a:ext cx="1889521" cy="469752"/>
      </dsp:txXfrm>
    </dsp:sp>
    <dsp:sp modelId="{5736F945-F598-AF44-8757-05759F7FF943}">
      <dsp:nvSpPr>
        <dsp:cNvPr id="0" name=""/>
        <dsp:cNvSpPr/>
      </dsp:nvSpPr>
      <dsp:spPr>
        <a:xfrm>
          <a:off x="8621148" y="809609"/>
          <a:ext cx="1889521" cy="1391715"/>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a:lnSpc>
              <a:spcPct val="90000"/>
            </a:lnSpc>
            <a:spcBef>
              <a:spcPct val="0"/>
            </a:spcBef>
            <a:spcAft>
              <a:spcPct val="15000"/>
            </a:spcAft>
            <a:buChar char="•"/>
          </a:pPr>
          <a:r>
            <a:rPr lang="en-US" sz="1300" kern="1200" dirty="0"/>
            <a:t>Future Work</a:t>
          </a:r>
        </a:p>
        <a:p>
          <a:pPr marL="114300" lvl="1" indent="-114300" algn="l" defTabSz="577850">
            <a:lnSpc>
              <a:spcPct val="90000"/>
            </a:lnSpc>
            <a:spcBef>
              <a:spcPct val="0"/>
            </a:spcBef>
            <a:spcAft>
              <a:spcPct val="15000"/>
            </a:spcAft>
            <a:buChar char="•"/>
          </a:pPr>
          <a:r>
            <a:rPr lang="en-US" sz="1300" kern="1200" dirty="0"/>
            <a:t>Future Prediction</a:t>
          </a:r>
        </a:p>
        <a:p>
          <a:pPr marL="114300" lvl="1" indent="-114300" algn="l" defTabSz="577850">
            <a:lnSpc>
              <a:spcPct val="90000"/>
            </a:lnSpc>
            <a:spcBef>
              <a:spcPct val="0"/>
            </a:spcBef>
            <a:spcAft>
              <a:spcPct val="15000"/>
            </a:spcAft>
            <a:buChar char="•"/>
          </a:pPr>
          <a:r>
            <a:rPr lang="en-US" sz="1300" kern="1200" dirty="0"/>
            <a:t>Important Consideration</a:t>
          </a:r>
        </a:p>
      </dsp:txBody>
      <dsp:txXfrm>
        <a:off x="8621148" y="809609"/>
        <a:ext cx="1889521" cy="139171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0T16:25:05.579"/>
    </inkml:context>
    <inkml:brush xml:id="br0">
      <inkml:brushProperty name="width" value="0.05" units="cm"/>
      <inkml:brushProperty name="height" value="0.05" units="cm"/>
      <inkml:brushProperty name="color" value="#E71224"/>
    </inkml:brush>
  </inkml:definitions>
  <inkml:trace contextRef="#ctx0" brushRef="#br0">2641 4603 24575,'-3'-7'0,"-1"0"0,-33-48 0,18 33 0,-23-41 0,26 42 0,-20-35 0,14 23 0,-23-30 0,15 25 0,-25-34 0,16 20 0,5-7 0,1-4 0,-9-18 0,20 30 0,0 1 0,-14-24 0,20 26 0,-6 2 0,0-2 0,1-11 0,3 12 0,-1 1 0,-4-8 0,-12-24 0,6 22 0,-8-14 0,23 34 0,-4-5 0,-3-7 0,-2-1 0,-8-9 0,4 7 0,0 0 0,-3-4 0,5 9 0,-4-18 0,13 25 0,-13-26 0,18 25 0,-8-8 0,6 13 0,-2-13 0,4 12 0,-2-16 0,8 21 0,-10-22 0,5 12 0,-5-12 0,3 22 0,-4-28 0,-1 27 0,1-28 0,-1 24 0,2-12 0,0 9 0,2-2 0,0 11 0,4 8 0,-9-23 0,9 20 0,-5-12 0,6 18 0,-4-6 0,3 11 0,-3-14 0,4 19 0,-5-30 0,4 18 0,-5-20 0,6 20 0,-5-8 0,4 7 0,-3-8 0,0 5 0,-14-24 0,6 18 0,-19-24 0,19 23 0,-12-16 0,13 15 0,-4-13 0,9 20 0,-7-14 0,6 12 0,-3-3 0,3 7 0,6 3 0,-19-21 0,16 16 0,-15-15 0,15 24 0,-5-12 0,1 12 0,3-8 0,-2 10 0,2-10 0,-3 7 0,3-3 0,2 7 0,0 2 0,-1-4 0,0 5 0,-3-4 0,7 7 0,-3-3 0,4 4 0,-9-9 0,7 6 0,-11-6 0,12 9 0,-3 0 0,0-1 0,3 1 0,-7-9 0,7 10 0,-4-8 0,2 6 0,-2-3 0,0 2 0,-3-5 0,3 6 0,-3-8 0,-1 0 0,5 5 0,-4-1 0,3 1 0,0 3 0,-2-3 0,6 4 0,-7-4 0,7 2 0,-3-1 0,4 6 0,3-3 0,-3 6 0,7-5 0,-7 5 0,6-5 0,-5 5 0,2-2 0,0 0 0,-2 2 0,2-6 0,-3 3 0,-1 0 0,1-2 0,0 5 0,3-5 0,-2 5 0,2-2 0,-4 0 0,1 2 0,0-2 0,0 3 0,0 0 0,0 0 0,-1-3 0,1 2 0,0-2 0,0 3 0,3-4 0,-2 4 0,2-4 0,-4 4 0,1 0 0,0 0 0,3-3 0,-2 2 0,2-2 0,-4 3 0,1 0 0,0 0 0,3-3 0,-2 2 0,2-2 0,-3 6 0,3 1 0,0 7 0,4-3 0,0 3 0,0 0 0,4 1 0,0 3 0,0-3 0,0 3 0,-1-3 0,-2-1 0,6 4 0,-6-3 0,6 3 0,-3-3 0,0-1 0,3-4 0,-7 1 0,4-8 0,-1 0 0,-2-11 0,2-1 0,-3-8 0,0 7 0,0-6 0,0 11 0,0-3 0,0-4 0,0 6 0,0-6 0,0 8 0,0-1 0,-3 1 0,2 0 0,-2 0 0,3 0 0,0 0 0,0-1 0,0 1 0,0 0 0,-4 3 0,4-2 0,-4 2 0,4-3 0,0-1 0,0 1 0,-3 3 0,2-2 0,-2 2 0,3-3 0,0-1 0,-3 1 0,5 3 0,-1 1 0,10 3 0,1 0 0,4 0 0,3 0 0,-2 0 0,23 0 0,-15 0 0,16 0 0,-24-3 0,2 2 0,-11-2 0,3 3 0,4 0 0,-2 0 0,3 0 0,-5 0 0,0 0 0,-3 0 0,6-4 0,-2 4 0,4-4 0,8 4 0,-10-3 0,6 2 0,-19-2 0,-2 6 0,-6-2 0,0 5 0,-1 2 0,-3 4 0,-1-4 0,1 3 0,0-7 0,0 6 0,3-1 0,-3 1 0,4-2 0,-9 3 0,7-3 0,-6 4 0,8-5 0,0-3 0,0 2 0,-1-2 0,1 3 0,0 1 0,-4 3 0,3-3 0,-3 3 0,4-4 0,-4 4 0,3-3 0,-3 3 0,4 0 0,-4 0 0,2 1 0,-2-4 0,7-2 0,-6-2 0,9 4 0,-10-4 0,11 2 0,-7-5 0,7 6 0,-7-3 0,3 3 0,0 0 0,-2-3 0,5 2 0,-5-5 0,5 5 0,-2-8 0,3 1 0,0-10 0,0-5 0,0 0 0,0-13 0,0 11 0,0-3 0,0-2 0,0 9 0,-4-4 0,4 8 0,-4 2 0,4 0 0,0-3 0,0 4 0,0 0 0,4 3 0,-4-3 0,7 7 0,-3-7 0,0 3 0,2-3 0,-5 0 0,5 3 0,-5-3 0,6 10 0,-7 1 0,7 4 0,-7 7 0,4-3 0,-4 3 0,0 1 0,0 4 0,0-7 0,0 2 0,0-8 0,0 0 0,0-6 0,3-6 0,1-6 0,4-5 0,0 1 0,0-1 0,3 0 0,-6 1 0,5 6 0,-9 6 0,2 14 0,-3 2 0,0 7 0,-3-4 0,2-1 0,-3-3 0,4-1 0,0-10 0,7-6 0,-1-7 0,9-7 0,-10 6 0,6-6 0,-7 11 0,0-3 0,3 7 0,-7 4 0,4 4 0,-1 0 0,1-1 0,7-3 0,-3 0 0,6-3 0,-5-1 0,5-1 0,-6 2 0,0 0 0,-2 2 0,-2-2 0,4 0 0,-1 2 0,0-2 0,-3 0 0,2 2 0,-2-2 0,3-1 0,1 4 0,-1-4 0,0 4 0,-3-3 0,2 2 0,-5-5 0,5 5 0,-2-2 0,4 3 0,-4-3 0,-4 2 0,-4-2 0,-4 3 0,1 0 0,0-3 0,0 2 0,-8-2 0,6 3 0,-10 0 0,11 0 0,-11 0 0,10 0 0,-7 0 0,9 0 0,-8 3 0,6-2 0,-10 3 0,11-4 0,-3 0 0,4 0 0,0 0 0,0 0 0,-1 0 0,1 0 0,0 0 0,6 0 0,5-3 0,4 2 0,3-2 0,-7 0 0,2 2 0,-2-2 0,3 3 0,0 0 0,1 0 0,-1 0 0,0 0 0,0-3 0,0 2 0,0-2 0,-3 6 0,-4-2 0,-4 2 0,-3 0 0,-4-2 0,3 5 0,-3-5 0,4 2 0,3 0 0,-2-2 0,2 2 0,-3-3 0,-1 0 0,4 0 0,1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9:36.186"/>
    </inkml:context>
    <inkml:brush xml:id="br0">
      <inkml:brushProperty name="width" value="0.05" units="cm"/>
      <inkml:brushProperty name="height" value="0.05" units="cm"/>
      <inkml:brushProperty name="color" value="#E71224"/>
    </inkml:brush>
  </inkml:definitions>
  <inkml:trace contextRef="#ctx0" brushRef="#br0">10843 0 24575,'0'11'0,"0"-3"0,0 7 0,-4-7 0,4 7 0,-7-7 0,6 6 0,-2-5 0,0 1 0,2 1 0,-6 10 0,6-3 0,-6 6 0,6-12 0,-7 12 0,7-10 0,-3 15 0,1-13 0,-2 13 0,1-11 0,-4 16 0,7-17 0,-7 8 0,3 5 0,-3-11 0,3 15 0,-2-17 0,-3 23 0,1-20 0,-4 20 0,8-19 0,-8 20 0,7-12 0,-8 17 0,6-20 0,-6 26 0,4-16 0,-5 17 0,10-12 0,-9 21 0,8-20 0,-9 12 0,3-28 0,-2 9 0,1-8 0,0 4 0,1-7 0,-13 15 0,6-10 0,-10 14 0,7-12 0,4 0 0,-22 25 0,13-14 0,-9 9 0,13-16 0,-13 23 0,9-15 0,-11 20 0,17-35 0,-22 40 0,15-32 0,-22 40 0,22-37 0,-15 29 0,16-25 0,-9 15 0,18-23 0,-12 20 0,17-22 0,-11 25 0,11-26 0,-17 45 0,4-26 0,-6 25 0,14-40 0,0 0 0,-7 17 0,10-18 0,-4 13 0,7-23 0,-2 16 0,0-16 0,1 10 0,5-19 0,-3 4 0,2-4 0,-3 4 0,0 0 0,-6 11 0,0 1 0,-5 4 0,6-6 0,-17 20 0,8-19 0,-15 25 0,19-29 0,-26 37 0,20-29 0,-17 28 0,19-30 0,-5 16 0,2-13 0,-1 7 0,13-22 0,-3 4 0,-7 20 0,7-17 0,-8 16 0,19-28 0,-11 13 0,6-9 0,-4 9 0,7-9 0,-6 11 0,-2-2 0,-5 11 0,-8-2 0,-7 26 0,-2-14 0,-3 14 0,6-20 0,-18 23 0,4-5 0,-11 13 0,18-24 0,-10 13 0,7-14 0,-14 22 0,15-29 0,11-6 0,-1-3 0,-8 2 0,-16 23 0,29-35 0,5 7 0,-11 3 0,9-8 0,-5 6 0,10-19 0,-14 14 0,13-15 0,-13 11 0,23-15 0,-5 4 0,3-3 0,1 2 0,2-3 0,-8 9 0,4-7 0,-8 10 0,11-8 0,-15 10 0,6-5 0,-11 5 0,14-5 0,-13 4 0,11-7 0,-8 7 0,11-9 0,-10 10 0,7-9 0,-8 4 0,7-5 0,7-3 0,-11 7 0,10-7 0,-7 4 0,6-2 0,-18 8 0,12-4 0,-15 3 0,14-6 0,-10 2 0,8 0 0,-6-1 0,13-5 0,-20 6 0,7 0 0,-13 1 0,11-3 0,-48 17 0,25-10 0,-23 10 0,12-9 0,-7 3 0,-5 0 0,-1 0 0,34-9 0,-16 2 0,23-2 0,-24 3 0,29-4 0,-4-4 0,-12 5 0,13 1 0,-19 0 0,27-2 0,-33 2 0,23-4 0,-25 9 0,24-10 0,-37 11 0,39-11 0,-34 6 0,49-7 0,-20 0 0,17 0 0,-12-4 0,16 2 0,-23-6 0,13 7 0,-18-7 0,22 3 0,-36 1 0,23-3 0,-30 7 0,26-8 0,-19 3 0,-20-4 0,6 0 0,-3 0 0,11 0 0,-14 0 0,12-4 0,-8 3 0,41-7 0,-39 7 0,40-7 0,-39 7 0,48-6 0,-41-5 0,34 5 0,-28-7 0,31 9 0,-25-6 0,2 1 0,-4 0 0,11 5 0,-17-15 0,25 16 0,-28-16 0,22 14 0,-20-5 0,5 1 0,-7 0 0,22 0 0,-3 0 0,-14 0 0,2-1 0,-5 1 0,16 4 0,-5-8 0,13 8 0,-3-5 0,13 3 0,-11 2 0,12 2 0,-19-1 0,23 5 0,-21-5 0,17 0 0,-14-5 0,14 5 0,-20-8 0,13 10 0,-18-7 0,24 6 0,-11 3 0,13-3 0,-7 4 0,16-4 0,-16 3 0,12-2 0,-8 3 0,17 0 0,5 0 0,-1 0 0,4-3 0,2 2 0,2-2 0,-3 3 0,3 0 0,-6 0 0,6 0 0,-11 0 0,6 0 0,-7-4 0,0 3 0,-5-6 0,-2 2 0,2 0 0,1-2 0,-7 2 0,-2-4 0,1 4 0,4-3 0,2 7 0,8-6 0,-9 3 0,14 0 0,-2 1 0,4 0 0,4 2 0,0-2 0,-8 3 0,6-4 0,-7 4 0,6-4 0,-7 4 0,5 0 0,-7 0 0,11 0 0,-11-3 0,6 2 0,-7-3 0,8 4 0,-7 0 0,7 0 0,-5 0 0,3 0 0,-7 0 0,3 0 0,-6 0 0,8 0 0,-8 0 0,9 0 0,-8 0 0,11 0 0,-8 0 0,7 0 0,-6 0 0,8 0 0,-5 4 0,-8-4 0,9 4 0,-12-4 0,9 0 0,-7 0 0,5 0 0,-5 0 0,9 0 0,-13 0 0,11 0 0,-6 0 0,12 0 0,1 0 0,4 0 0,0 0 0,-4 0 0,-5 0 0,-1 0 0,-3 0 0,5 0 0,-1 0 0,4 0 0,1 0 0,4 0 0,-4 0 0,3 0 0,-3 0 0,4 0 0,0-3 0,0 2 0,0-2 0,0 3 0,3-3 0,0-1 0,4-4 0,-3 4 0,-1 1 0,-3 0 0,0 2 0,3-5 0,-3 5 0,3-2 0,-3 3 0,0 0 0,0 0 0,0 0 0,0 0 0,-1 0 0,1 0 0,0 0 0,0 0 0,3-3 0,1 5 0,3-1 0,0 6 0,0 4 0,0-3 0,0 3 0,0 0 0,0-3 0,0 7 0,0-4 0,0 5 0,0 4 0,0-4 0,0 4 0,0-8 0,0-1 0,0-10 0,3-17 0,-2-3 0,7-13 0,-7 11 0,2-13 0,-3 15 0,0-7 0,0 11 0,0-1 0,0 3 0,-3-6 0,2 11 0,-6-6 0,6 6 0,-2-3 0,0 3 0,2 1 0,-2 0 0,3 0 0,-4 0 0,4 0 0,-4-1 0,4 1 0,0 0 0,-3 0 0,2 0 0,-2 0 0,3-1 0,3 4 0,1 1 0,4 3 0,-1 0 0,0 0 0,0 0 0,0 0 0,1 3 0,11-2 0,-8 2 0,12-3 0,-11 0 0,18 0 0,-11 0 0,11 0 0,-18 0 0,7-3 0,-6 2 0,3-3 0,-2 4 0,-6 0 0,7 0 0,-7 0 0,3 0 0,-4 0 0,0 0 0,1 0 0,-1 0 0,0 0 0,0 0 0,0 0 0,1 0 0,-1 0 0,0 0 0,-3 3 0,-1 1 0,-3 3 0,0 1 0,0-1 0,0 0 0,0 0 0,-3 0 0,2 0 0,-5 1 0,5-1 0,-5 0 0,2 0 0,-12 9 0,3-3 0,-4 4 0,5-2 0,2-7 0,1 7 0,-2-7 0,3 3 0,5-4 0,-8 4 0,6-3 0,-5 3 0,2-4 0,1 4 0,0-3 0,2 3 0,-1-7 0,2 2 0,0-2 0,-2 0 0,5 3 0,-5-6 0,5 5 0,-6-2 0,3 3 0,-3 0 0,0 1 0,0-1 0,-4 4 0,-1-3 0,0 3 0,-2-3 0,9-1 0,-9 4 0,9-6 0,-3 5 0,2-9 0,5 5 0,-5-2 0,2 0 0,0 3 0,-3-3 0,3 3 0,-3-3 0,3 2 0,1-8 0,3-3 0,4-7 0,-4-3 0,8-5 0,0-6 0,13-22 0,-6 12 0,0-7 0,-8 19 0,-1-7 0,-2 8 0,1-3 0,-5 15 0,0 4 0,0 0 0,0-1 0,0 1 0,-4 3 0,4-2 0,-4 2 0,4-3 0,0 0 0,0-1 0,0 8 0,0 4 0,0 12 0,-3 1 0,2 3 0,-6-5 0,3-3 0,0 7 0,1-10 0,0 6 0,2-8 0,-2 0 0,3 1 0,3-22 0,-2 1 0,6-15 0,-6-1 0,2 12 0,-3-4 0,0 6 0,0 3 0,0 1 0,-3 0 0,2 3 0,-2 1 0,3 7 0,0 8 0,0 5 0,0 7 0,0 0 0,-3-4 0,2 0 0,-3-5 0,4-10 0,4-5 0,3-8 0,2-4 0,6 1 0,-7-1 0,7 4 0,-7 1 0,3 7 0,-4 1 0,1 3 0,-1 0 0,0 0 0,-3 7 0,3 1 0,-6 4 0,2 3 0,-3-4 0,0 1 0,-3 3 0,2-7 0,1-7 0,12-7 0,1-10 0,7 4 0,-8-3 0,-1 10 0,-4-2 0,0 10 0,-3 1 0,-1 7 0,-3 1 0,0-1 0,-4 13 0,0-14 0,0 10 0,-3-12 0,3-4 0,0 2 0,-2-5 0,2 5 0,-3-5 0,-1 2 0,1 0 0,0-2 0,-4 6 0,3-6 0,0 5 0,2-5 0,2 5 0,-3-2 0,-4 7 0,-1-2 0,0 2 0,1-7 0,4 2 0,3-2 0,1 3 0,3 1 0,-3-4 0,2 2 0,-2 2 0,0 0 0,2 3 0,-6-7 0,7 2 0,-7-5 0,6-1 0,-2-4 0,3-7 0,0 3 0,0-7 0,-3 7 0,2-6 0,-2-3 0,3-3 0,0 2 0,0-5 0,-3 17 0,2-8 0,-2 10 0,0 0 0,-1 1 0,0 0 0,-3 2 0,7-5 0,-4 2 0,4-4 0,0 1 0,0 0 0,0 0 0,0 0 0,0-1 0,0 1 0,4 3 0,0 1 0,3 3 0,0 0 0,0 0 0,0 0 0,0 0 0,1 0 0,-1 0 0,0 0 0,0 0 0,0 0 0,1 0 0,-1 0 0,0 0 0,0 0 0,0 0 0,0 0 0,1-3 0,-1 2 0,0-2 0,0 3 0,0 0 0,-3 3 0,0 1 0,-4 3 0,0 0 0,0 1 0,-4-1 0,4 0 0,-4 0 0,1 0 0,-1 4 0,0-3 0,0 3 0,4-4 0,0-6 0,4-2 0,0-6 0,0 0 0,2 3 0,-5-2 0,2 5 0,-3-2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9:38.280"/>
    </inkml:context>
    <inkml:brush xml:id="br0">
      <inkml:brushProperty name="width" value="0.05" units="cm"/>
      <inkml:brushProperty name="height" value="0.05" units="cm"/>
      <inkml:brushProperty name="color" value="#E71224"/>
    </inkml:brush>
  </inkml:definitions>
  <inkml:trace contextRef="#ctx0" brushRef="#br0">55 1 24575,'0'7'0,"-3"0"0,2 0 0,-2 0 0,0 1 0,2-1 0,-5 0 0,1 4 0,-2-3 0,-1 7 0,1-11 0,3 7 0,-2-11 0,8 4 0,-1-8 0,6 0 0,4-3 0,-3 0 0,3 2 0,-4-1 0,-3 2 0,6 0 0,-8-2 0,8 5 0,-6-2 0,3 3 0,-3-3 0,2 2 0,-5-6 0,2 10 0,-9-2 0,4 3 0,-4-1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10:49.657"/>
    </inkml:context>
    <inkml:brush xml:id="br0">
      <inkml:brushProperty name="width" value="0.05" units="cm"/>
      <inkml:brushProperty name="height" value="0.05" units="cm"/>
      <inkml:brushProperty name="color" value="#E71224"/>
    </inkml:brush>
  </inkml:definitions>
  <inkml:trace contextRef="#ctx0" brushRef="#br0">19246 1 24575,'3'0'0,"-3"8"0,6 3 0,-5 3 0,5 0 0,-5-4 0,5 4 0,-2 4 0,0 10 0,0-4 0,-1 4 0,-3-6 0,4 1 0,-4-4 0,0 3 0,0-8 0,0 4 0,0-3 0,0 3 0,0-8 0,0 12 0,0-10 0,0 10 0,0-8 0,0 4 0,0-3 0,0 6 0,0-6 0,0 7 0,0-7 0,0 2 0,0-6 0,0 6 0,0-5 0,0 2 0,-4-1 0,4-2 0,-7 11 0,3-10 0,-3 10 0,3-4 0,-6 6 0,8 4 0,-8-1 0,9-5 0,-7 15 0,7-11 0,-6 11 0,6-10 0,-6 16 0,6-7 0,-7 12 0,7-16 0,-3 22 0,4-20 0,0 14 0,0-21 0,0 11 0,0-3 0,0 3 0,-3-12 0,2 17 0,-2-16 0,3 12 0,0-17 0,0-4 0,0 19 0,3-15 0,-2 14 0,2-17 0,1 18 0,-3-15 0,3 14 0,-4-18 0,0 14 0,0-11 0,0 10 0,0-13 0,0 19 0,0-11 0,0 7 0,-3-11 0,2 16 0,-6-10 0,6 14 0,-2-15 0,-1 17 0,2-8 0,-2 11 0,1-14 0,2 14 0,-3-10 0,1 10 0,2-14 0,-3-6 0,4 14 0,0-10 0,-3 3 0,2-8 0,-2 1 0,3-2 0,0 3 0,0-10 0,-4 8 0,3-8 0,-2 8 0,3-12 0,0 13 0,-4-10 0,4 10 0,-3-9 0,3 10 0,0-4 0,0 8 0,0-10 0,-5 21 0,4-11 0,-3 15 0,0-14 0,4 21 0,-8-7 0,7 10 0,-3-10 0,0-9 0,-2 35 0,1-27 0,-4 22 0,5-26 0,-1 9 0,1-5 0,4-3 0,-4-7 0,3-2 0,-3 0 0,4-3 0,0-8 0,-3 3 0,2-6 0,-3 6 0,1-7 0,2 12 0,-2-6 0,-1 7 0,0-6 0,0 12 0,-3-3 0,6 12 0,-6-18 0,6 7 0,-12 20 0,11-17 0,-11 22 0,8-24 0,-9 18 0,8-13 0,-6 13 0,11-23 0,-7 22 0,3-21 0,0 20 0,2-25 0,-2 20 0,1-12 0,-1 7 0,1-16 0,0 5 0,0-8 0,-1 8 0,2-17 0,-1 20 0,3-20 0,-3 17 0,0-14 0,4 1 0,-7 3 0,6-3 0,-2-1 0,-1 0 0,4 5 0,-4 0 0,1 4 0,2-5 0,-6 15 0,6-11 0,-7 11 0,8-10 0,-8 5 0,7 2 0,-2 3 0,0-13 0,-3 22 0,2-27 0,-3 23 0,6-23 0,-6 12 0,6-6 0,-3 3 0,1-11 0,2 10 0,-2-10 0,0 10 0,2-9 0,-6 5 0,7-3 0,-7 2 0,6-5 0,-5-2 0,1 21 0,1-14 0,-3 11 0,6-11 0,-6 6 0,6 1 0,-6 3 0,2 4 0,-3 9 0,0-9 0,3 7 0,-2-16 0,1 16 0,-2-11 0,3 15 0,-2-15 0,-3 24 0,1-18 0,-1 15 0,3-30 0,2 24 0,1-19 0,-1 10 0,2-16 0,-2 16 0,1-10 0,-7 14 0,9-15 0,-8-3 0,5 23 0,0-20 0,-2 20 0,6-24 0,-12 37 0,10-25 0,-10 21 0,13-20 0,-13 15 0,7-8 0,-4 11 0,3-22 0,-4 36 0,2-32 0,-5 31 0,6-34 0,-7 36 0,5-19 0,-9 24 0,10-26 0,-15 27 0,9-19 0,-6 23 0,8-35 0,-1 7 0,0 2 0,1 3 0,-1-3 0,0-2 0,2-12 0,3 8 0,-15 22 0,13-23 0,-12 21 0,14-30 0,-19 32 0,16-23 0,-13 18 0,13-28 0,-12 21 0,4-8 0,-8 18 0,11-29 0,-6 20 0,5-20 0,-4 16 0,10-26 0,-21 34 0,16-27 0,-17 28 0,18-35 0,-11 20 0,10-20 0,-10 16 0,7-16 0,-1 1 0,-14 16 0,11-13 0,-5 2 0,14-12 0,-4 1 0,6-6 0,-5 5 0,14-14 0,-9 2 0,9-4 0,-3 1 0,1-4 0,3 3 0,-4-2 0,1 2 0,2 1 0,-1-1 0,1 0 0,-2 1 0,-1-1 0,4 1 0,-3-1 0,2-2 0,-2 5 0,-4-1 0,2 5 0,-2-2 0,3-1 0,1-4 0,-4 4 0,6-3 0,-9 3 0,9 0 0,-9 1 0,2 3 0,0-3 0,-2 2 0,-1-2 0,-1 3 0,0-3 0,2-1 0,-1 0 0,-1-2 0,-3 6 0,4-7 0,-13 8 0,7-3 0,-12 0 0,9 2 0,-13 0 0,13 0 0,-12-1 0,20 1 0,-16-2 0,10 3 0,-7-3 0,7-1 0,6-1 0,-21 7 0,14-1 0,-15 1 0,10-2 0,-1-6 0,1 5 0,0-5 0,8 1 0,-11 2 0,12-4 0,-12 4 0,15-5 0,-21 5 0,14-3 0,-15 3 0,10-4 0,-22 9 0,15-6 0,-14 7 0,21-11 0,-6 5 0,8-6 0,-6 5 0,8-7 0,-20 9 0,2-4 0,-4 4 0,14-8 0,12-2 0,-3 0 0,4-2 0,-1 6 0,1-7 0,-20 12 0,11-10 0,-17 10 0,17-8 0,-10 5 0,7-2 0,-8-2 0,11 2 0,-9-2 0,5 3 0,-11-3 0,14 2 0,-25-2 0,24 0 0,-24 3 0,30-4 0,-24 0 0,19 3 0,-18-2 0,18-1 0,-26 8 0,11-9 0,-22 10 0,21-12 0,1 3 0,-16 5 0,21-7 0,-16 11 0,22-12 0,-16 6 0,17-2 0,-16 0 0,23 2 0,-17-7 0,11 7 0,-12-6 0,5 7 0,-32-2 0,18 2 0,-33 3 0,33-6 0,-43 4 0,36-4 0,-18 1 0,39-2 0,-24-4 0,26 4 0,-20-4 0,28 4 0,-1-1 0,-14 2 0,15 0 0,-5 2 0,15-6 0,-11 6 0,3-6 0,-6 2 0,8 1 0,-32-3 0,4 2 0,-18-3 0,10 0 0,-32 0 0,20 0 0,19 0 0,1 0 0,-11 0 0,-1 0 0,-3 0 0,-17 0 0,17 0 0,0 0 0,-28 0-438,22 0 0,-1 0 438,20 0 0,0 0 0,-14 0 0,5 0 0,3 0 0,5 0 0,-1 0 0,-9 0 0,1 0 0,2 0 0,3 0 0,-22 0 0,19 0 0,-1 0 0,-37 0 52,19 0 1,0 0-53,22 0 0,-1 0 0,-38 0 0,0 0 0,36 0 0,0 0 0,-34 0 0,2 0 0,42 0 0,-1 0-710,-41 0 0,-5 0 710,21 0 0,1 0 0,-16 0 0,2 0 0,28 0 0,1 0 0,-24 0 0,-2 0 0,17 0 0,1 0-355,-19 0 1,1 0 354,19 0 0,1 0 0,-7 0 0,0 0 0,8 0 0,1 0 0,-2 0 0,2 0-318,-34 0 318,35 3 0,1 0 0,-32-1 0,33 1 0,3 0 675,-6-3-675,-3 0 1393,8 0-1393,-18 0 779,27 0-779,-3 0 371,-20 0-371,18 0 0,-24 0 0,14 0 0,-11-5 0,16 4 0,-4-4 0,22 5 0,-25 0 0,23 0 0,-15 0 0,36-3 0,-17 2 0,15-2 0,-11-1 0,19 0 0,-8-3 0,13 3 0,-8 0 0,14 4 0,-6-3 0,5 2 0,-4-2 0,5 3 0,-6 0 0,6 0 0,-6 0 0,5 0 0,-5 0 0,3 3 0,-1-2 0,-2 5 0,-6-1 0,3-1 0,-2-1 0,5 0 0,-6-2 0,-10 2 0,-4-3 0,-14 4 0,-31-3 0,3 3 0,-16-4 0,30 0 0,9 0 0,1 0 0,-6 0 0,4 1 0,3-2 0,14-2 0,-15 2 0,25-2 0,-10 3 0,13 0 0,-26 0 0,16 0 0,-17 0 0,23 0 0,1 0 0,-18 0 0,3 0 0,-12 0 0,10-4 0,-31 3 0,23-3 0,-28 0 0,24-1 0,-6-1 0,-2 0 0,-21 1 0,24-1 0,1 2 0,-12 3 0,-4-7 0,-3-2-501,-19-2 501,9 2 0,1-1 0,11-3 0,-1 4 0,-1 1 0,-14-3 0,10 3 0,3-1 0,13-3 0,1 3 0,-1 1 0,-1-2 0,13 3 0,4 1 0,9 2 0,-10 1 0,-22-10 0,4 11 0,-20-11 501,33 13-501,-23-13 0,29 7 0,-19-4 0,27 8 0,-13-2 0,8 0 0,-18-4 0,25 4 0,-24-4 0,27 8 0,-13-7 0,19 7 0,-33-2 0,23 3 0,-27-4 0,36 4 0,-22-9 0,12 5 0,-13-2 0,13 2 0,-27-1 0,23 0 0,-32 0 0,44-3 0,-18 3 0,1 1 0,5 0 0,3 4 0,16 0 0,-10-4 0,11 3 0,-11-7 0,15 8 0,-5-4 0,3 4 0,5-3 0,5 3 0,4-3 0,3 3 0,-3 0 0,4 0 0,-1 0 0,1 0 0,0 0 0,-1 0 0,-3 0 0,3 0 0,-6-3 0,-1 2 0,2-2 0,-2 3 0,8 0 0,0 0 0,-4-6 0,-1 1 0,1-5 0,-4 3 0,4 0 0,2 1 0,-4-4 0,7-1 0,-9-11 0,6 6 0,-3-6 0,1 11 0,-2-10 0,1 8 0,0-9 0,4 12 0,-8-13 0,6 11 0,-9-11 0,10 9 0,-10-9 0,9 6 0,-10-6 0,8 9 0,-3-8 0,-1 10 0,4-10 0,4 15 0,1-3 0,-2-8 0,0 6 0,-3-10 0,0 4 0,-15-17 0,4 8 0,-24-23 0,9 9 0,-18-11 0,-4-4-231,23 16 1,0 1 230,-21-14 0,0 1 0,22 13 0,2 1 0,-9-8 0,1 0 0,8 8 0,2 0 0,-6-7 0,4 4 0,3 2 0,-9-26 0,14 29 0,-4-18 0,15 33 461,9 6-461,-2 0 0,7 6 0,0 2 0,0 1 0,0-1 0,0 1 0,0 0 0,0-1 0,0-3 0,0 0 0,0-4 0,0 0 0,0 0 0,0 0 0,0 0 0,0 0 0,0-4 0,0-5 0,3 0 0,-2 0 0,3 5 0,-1-4 0,-2 2 0,3-11 0,-4 11 0,3-14 0,-2 16 0,3-12 0,-4 15 0,0-7 0,-4-5 0,3 2 0,-2-3 0,3 10 0,-4-4 0,3 10 0,-2-10 0,3 12 0,-4-12 0,3 9 0,-2-5 0,3 12 0,-4-4 0,4 3 0,-3-3 0,0 4 0,2-12 0,-5 9 0,2-13 0,1 15 0,-3-6 0,5 6 0,-5-3 0,5 3 0,-5-2 0,5 1 0,-4-1 0,1 2 0,0 1 0,1-1 0,3 1 0,-2-1 0,1 1 0,-2-4 0,3 0 0,-3-1 0,2 1 0,-1 0 0,2 3 0,-3-6 0,2 6 0,-6-10 0,6 9 0,-2-6 0,0 8 0,3-4 0,-6 3 0,5-3 0,-2 3 0,0 1 0,0 0 0,-1-1 0,1 1 0,0-4 0,0 3 0,-1-3 0,-2 3 0,5 1 0,-5-8 0,5 6 0,-5-5 0,5 3 0,-4-1 0,1 1 0,0-3 0,-2 5 0,6-5 0,-3 6 0,0-3 0,2 4 0,-2-4 0,3 3 0,-3-3 0,3 3 0,-3 1 0,3 0 0,-3 2 0,2-2 0,-2 3 0,3-4 0,-2 1 0,1-1 0,-5 1 0,5-1 0,-1 1 0,-1 0 0,2-1 0,-2 1 0,0-1 0,3 1 0,-6-1 0,2 4 0,-2 0 0,-1 3 0,1 6 0,-4-1 0,5 5 0,-4 0 0,5 0 0,-3 1 0,0 2 0,-8 10 0,6-2 0,-6 7 0,4-10 0,0 0 0,0-7 0,4 6 0,1-10 0,-1 10 0,-1-5 0,1 2 0,1-1 0,2-5 0,3-1 0,2-7 0,5-7 0,5-8 0,-3 0 0,10-15 0,-8 13 0,5-7 0,-9 11 0,1 2 0,0 1 0,-3 0 0,1 6 0,-1-1 0,2 4 0,1-5 0,-1 3 0,1-4 0,3 4 0,-3-3 0,3 2 0,7-3 0,-7 3 0,8 1 0,-15 0 0,3 2 0,-2-2 0,2 3 0,0 0 0,1 0 0,-1 0 0,-2 3 0,2-2 0,-3 2 0,1 0 0,1-3 0,-1 6 0,6-2 0,-3 3 0,6-4 0,-2 3 0,3-2 0,-4 0 0,0-1 0,-3 0 0,-1-2 0,4 5 0,0-2 0,4 3 0,4 0 0,1 0 0,-4-3 0,-1 2 0,-8-5 0,1 2 0,-4 0 0,3-3 0,-3 6 0,7-2 0,-3 0 0,3 2 0,-3-6 0,2 6 0,-1-2 0,5 3 0,-6-4 0,6 4 0,-6-7 0,3 6 0,-3-5 0,-1 5 0,1-3 0,-1 1 0,-2 2 0,-4-6 0,-4 6 0,-6-2 0,0 0 0,-4 2 0,-13 2 0,10-3 0,-10 6 0,9-10 0,3 2 0,-6 0 0,6-2 0,-3 2 0,8 0 0,-7-2 0,8 2 0,-4-3 0,6 0 0,1 0 0,0 0 0,-1 0 0,1 0 0,-1 0 0,1 0 0,-1 3 0,-2-3 0,-2 3 0,0-3 0,2 3 0,2-2 0,-3 2 0,3-1 0,-6-1 0,6 2 0,-6-3 0,5 0 0,-1 0 0,2 0 0,1 0 0,-1 0 0,1 0 0,-1 0 0,1 0 0,-1 0 0,-2 3 0,-2-2 0,0 2 0,2-3 0,2 3 0,1-2 0,-1 1 0,1-2 0,0 0 0,-1 0 0,1 0 0,-1 0 0,1 3 0,-1-2 0,1 2 0,-1-3 0,1 0 0,0 0 0,-1 0 0,10-3 0,-2-1 0,9-6 0,0 6 0,-2-9 0,2 9 0,-4-6 0,1 4 0,-1 2 0,-2-2 0,2 6 0,-3-6 0,4 2 0,-1-2 0,0 2 0,-2-1 0,2 4 0,-3-5 0,4 3 0,-1-1 0,-2-2 0,2 6 0,-3-6 0,4 2 0,-4-2 0,3-1 0,-3 1 0,1 0 0,-1-1 0,0 1 0,-3 5 0,0 9 0,-4 0 0,-3 6 0,1-5 0,-1 6 0,-4 4 0,0-1 0,3 0 0,2-7 0,3-4 0,5-5 0,2-5 0,6-4 0,4 0 0,4-7 0,1 2 0,0-2 0,-8 9 0,-8 2 0,-9 13 0,-5 0 0,-4 8 0,1-6 0,-5 14 0,7-19 0,0 11 0,6-17 0,5-1 0,-5-7 0,6-1 0,-7-5 0,7 3 0,-4-1 0,2 1 0,1 1 0,-2-2 0,3 0 0,-3 4 0,2 2 0,-1 1 0,2-2 0,-3 2 0,2 1 0,-2 3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11:15.257"/>
    </inkml:context>
    <inkml:brush xml:id="br0">
      <inkml:brushProperty name="width" value="0.05" units="cm"/>
      <inkml:brushProperty name="height" value="0.05" units="cm"/>
      <inkml:brushProperty name="color" value="#E71224"/>
    </inkml:brush>
  </inkml:definitions>
  <inkml:trace contextRef="#ctx0" brushRef="#br0">199 78 24575,'2'-11'0,"-1"1"0,1-1 0,0 1 0,-1-7 0,3 8 0,-5 0 0,-2 12 0,-3 5 0,-2 2 0,6-2 0,-3 2 0,4-2 0,1-4 0,5-5 0,3-4 0,3-5 0,-3 4 0,2-2 0,-5 4 0,0 3 0,-5 1 0,-5 8 0,-3 0 0,0 0 0,-2 2 0,7-5 0,-4 0 0,4-3 0,-1-2 0,-1 0 0,2-2 0,-1 2 0,3-5 0,-3 5 0,1-2 0,-2 4 0,-2 1 0,2 2 0,-3 2 0,1-1 0,1-1 0,1-1 0,1-3 0,3 3 0,-1-1 0,0 2 0,1 0 0,-3 0 0,3-1 0,-3-1 0,3 1 0,-1-1 0,0 0 0,-1 1 0,1-1 0,-3 2 0,0 0 0,2-1 0,-4-1 0,7 2 0,-5-5 0,3 4 0,-3-3 0,0 1 0,2 0 0,-1-1 0,1 1 0,1 0 0,-3-1 0,5 3 0,-5-3 0,5 3 0,-4-1 0,3 1 0,-1 1 0,0-2 0,1 1 0,-1-1 0,2 2 0,-2-3 0,1 3 0,-3-3 0,4 3 0,-3 0 0,6-2 0,-1-1 0,1 0 0,1-1 0,-1 1 0,2-2 0,0 0 0,-1 0 0,-1 2 0,1-2 0,-1 3 0,2-3 0,0 0 0,0 0 0,-1 0 0,1 0 0,0-3 0,0 3 0,2-2 0,-1 2 0,1-2 0,1 1 0,-3-1 0,2 2 0,-2 0 0,0 0 0,0-2 0,0 1 0,0-1 0,-1 0 0,1 1 0,0-1 0,0 0 0,0 2 0,0-3 0,-1 1 0,1 2 0,0-2 0,0 2 0,0 0 0,0-3 0,-1 3 0,1-2 0,0 2 0,0-2 0,0 1 0,0-1 0,0 2 0,2 0 0,-2-2 0,2 1 0,-2-3 0,0 3 0,-1-1 0,1 2 0,0 0 0,0 0 0,0 0 0,-3-2 0,-2 2 0,0-5 0,-4 3 0,1-3 0,0 0 0,-1 0 0,3-2 0,-1-4 0,2 2 0,0-1 0,0 5 0,0 0 0,0 0 0,2 3 0,1 2 0,2 5 0,2 1 0,-1 3 0,2 2 0,-3-2 0,0 1 0,0-5 0,0 0 0,-2-4 0,-1-2 0,-2-6 0,0-1 0,0-3 0,0 1 0,0 2 0,0-2 0,-2 7 0,1-4 0,-1 8 0,7 5 0,0 2 0,3 5 0,0-5 0,-3-1 0,2 3 0,-1-6 0,0 6 0,-6-12 0,-5 0 0,-1-4 0,1-3 0,1 3 0,-1-1 0,2 2 0,-4 0 0,6 0 0,-6-2 0,6 1 0,-5 1 0,5 1 0,-3 1 0,3-2 0,-3 3 0,1-1 0,0 1 0,-1 0 0,1-3 0,1 0 0,-3 2 0,3-1 0,-1 1 0,-1 1 0,3-3 0,1 5 0,3-2 0,2 4 0,0 0 0,2 3 0,1 3 0,2-2 0,1 1 0,-1-4 0,-2 2 0,0-5 0,-6 0 0,-2-3 0,-2-4 0,-3 2 0,0-3 0,-6-3 0,5 5 0,-5-7 0,6 10 0,2-4 0,-1 6 0,3-3 0,1 3 0,3 4 0,-1 0 0,3 6 0,-2-3 0,-1 1 0,3-2 0,3 3 0,-2-3 0,4 1 0,-7-2 0,1-3 0,-1 3 0,2-4 0,0 3 0,-3-1 0,3-2 0,-3 2 0,1 1 0,1-3 0,-3 4 0,3-3 0,-1 3 0,2-3 0,-3 3 0,3-3 0,-3 1 0,1 0 0,1-1 0,-3 3 0,3-4 0,-1 2 0,0 1 0,1-3 0,-4 4 0,5-3 0,-3 1 0,1 0 0,1-1 0,-1 1 0,2-2 0,-2 2 0,1-1 0,-1 1 0,1-2 0,1 0 0,0 2 0,0-1 0,0 1 0,0-2 0,-5 0 0,-5 0 0,-1-2 0,-3 1 0,4-1 0,1 2 0,-4-2 0,0 1 0,0-1 0,-2-1 0,5 3 0,-2-3 0,2 3 0,0-2 0,0 2 0,0-2 0,3-1 0,-3 3 0,3-2 0,-3 2 0,0-2 0,0 1 0,0-1 0,0 2 0,1-2 0,-1 1 0,0-3 0,0 3 0,0-1 0,0 2 0,5 0 0,5 0 0,1 0 0,6 0 0,-7 2 0,5-1 0,-4 1 0,7-2 0,-7 0 0,4 0 0,-7 2 0,1-1 0,-1 1 0,1-2 0,1 0 0,0 0 0,0 0 0,0 0 0,0 0 0,-1 0 0,1 0 0,0 0 0,0 0 0,0 0 0,2 2 0,-1-1 0,1 1 0,-2-2 0,0 0 0,0 0 0,-1 0 0,1 0 0,0 0 0,0 0 0,0 0 0,0 0 0,-1 0 0,1 0 0,-4 0 0,-6 0 0,-1-2 0,-3 1 0,4-1 0,0 2 0,-2-2 0,1 1 0,-1-1 0,2 0 0,0 1 0,1-1 0,-1 0 0,-3 1 0,0-3 0,-2 3 0,-1-1 0,1 0 0,-1 1 0,3-3 0,1 3 0,2-1 0,0 2 0,1 0 0,-1 0 0,2-2 0,-1 1 0,1-1 0,-2 2 0,0 0 0,1 0 0,-1-2 0,0 1 0,0-1 0,0 2 0,0 0 0,0 0 0,1 0 0,-1 0 0,-3 0 0,0 0 0,1 0 0,-1 2 0,-2-1 0,1 3 0,-4 2 0,0 0 0,-1 2 0,-1-3 0,5 0 0,2-2 0,3 1 0,0 2 0,1-1 0,-1 0 0,0 0 0,2-3 0,-1 1 0,1 1 0,0-1 0,1 2 0,2 0 0,0-1 0,0 1 0,0 0 0,-2-2 0,1 1 0,-3-1 0,1 2 0,1 0 0,-3-3 0,5 3 0,-4-5 0,1 4 0,-2-3 0,0 1 0,0-2 0,3 2 0,-3-1 0,3 1 0,-3 0 0,0-1 0,0 3 0,0-4 0,1 3 0,-1-3 0,0 0 0,2 2 0,-1-2 0,1 2 0,-2 1 0,0-3 0,3 4 0,-3-3 0,3 1 0,-3 0 0,0 1 0,0 0 0,0 1 0,1-4 0,-1 3 0,2-1 0,-1-2 0,3 5 0,-3-5 0,3 4 0,1-3 0,3 1 0,2-4 0,0 1 0,-3-3 0,1 1 0,-1-1 0,-2-1 0,5 0 0,-5 0 0,0 2 0,-3 1 0,-1 2 0,-1 0 0,0 0 0,2 2 0,-1-1 0,1 1 0,1 0 0,-3-1 0,3 1 0,-3-2 0,4 0 0,2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0T16:25:05.580"/>
    </inkml:context>
    <inkml:brush xml:id="br0">
      <inkml:brushProperty name="width" value="0.05" units="cm"/>
      <inkml:brushProperty name="height" value="0.05" units="cm"/>
      <inkml:brushProperty name="color" value="#E71224"/>
    </inkml:brush>
  </inkml:definitions>
  <inkml:trace contextRef="#ctx0" brushRef="#br0">8522 1 24575,'-15'11'0,"-1"1"0,-4 1 0,-11 7 0,-12-4 0,4 6 0,-12-2 0,7-2 0,-48 16 0,27-10 0,13-8 0,1-2 0,6 0 0,-40 2 0,41-5 0,-29 5 0,31-7 0,-6-4 0,-12 9 0,9-7 0,-4 7 0,3-9 0,-18 5 0,4-4 0,-5 4 0,0 1 0,22-3 0,-2 1 0,-41 4 0,-5 0 0,32-3 0,-31 3 0,24-6 0,-24 10 0,44-16 0,-10 13 0,10-12 0,-21 13 0,29-10 0,-35 6 0,36-6 0,-25 4 0,32-8 0,-5 8 0,-28-3 0,2 0 0,-10 3 0,11-3 0,-18 5 0,22-6 0,-32 6 0,48-6 0,-25 1 0,31-2 0,-8-4 0,22 0 0,-3 0 0,11 3 0,-6-2 0,8 6 0,-14-2 0,7 0 0,-17 3 0,14-3 0,-26 4 0,21-4 0,-21 0 0,26-5 0,-49 5 0,23-3 0,-32 3 0,41-5 0,-2 5 0,-20-4 0,16 3 0,-18-4 0,20 0 0,-10 0 0,1 0 0,-4 0 0,17 0 0,-22 5 0,23-4 0,-14 4 0,11-5 0,-7 0 0,1 0 0,-2 0 0,22 0 0,-22 5 0,23-4 0,-22 4 0,25-5 0,-39 0 0,27 0 0,-29 0 0,32 0 0,-24 0 0,18 0 0,-23 0 0,32 0 0,-7 0 0,-30 0 0,13 0 0,-33 0 0,35 4 0,-25-3 0,20 4 0,-16-5 0,16 0 0,-15 0 0,9 0 0,-16 0 0,27 0 0,-33 0 0,32 0 0,-21 0 0,35 0 0,-18-5 0,23 3 0,-27-3 0,36 5 0,-44-5 0,33 4 0,-28-5 0,25 6 0,-19 0 0,18 0 0,-21 0 0,21 0 0,8 0 0,-58 0 0,54 0 0,-41 0 0,46 0 0,-8-4 0,8 3 0,-7-7 0,20 7 0,-19-3 0,19 0 0,-14 4 0,23-4 0,-12 0 0,10 3 0,-10-3 0,8 1 0,-9-2 0,8 0 0,-8-2 0,13 6 0,-7-6 0,7 3 0,-12-1 0,7-2 0,-17 2 0,15-3 0,-11-1 0,14 2 0,1 2 0,-5-6 0,7 6 0,-6-6 0,7 3 0,-7 0 0,2 0 0,1 1 0,5 2 0,0-5 0,3 8 0,-3-8 0,7 6 0,-6-3 0,5 0 0,-6-1 0,4 1 0,0-4 0,-1 6 0,4-5 0,-2 6 0,2-3 0,0 0 0,-3 0 0,7-1 0,-11-7 0,6 6 0,-7-6 0,5 8 0,3 0 0,-2-1 0,2 1 0,0 0 0,-2 0 0,5 0 0,-6 0 0,3-1 0,0 1 0,-2 0 0,2 0 0,0 0 0,-2 0 0,1-4 0,-2 3 0,3-3 0,-2 3 0,5 1 0,-6 3 0,7-2 0,-7 2 0,3-3 0,0 0 0,1-1 0,0 4 0,2-2 0,-2 2 0,3-3 0,0 0 0,0-1 0,-3 4 0,2-2 0,-2 2 0,3-3 0,0 0 0,0 0 0,-4 3 0,4-3 0,-7 6 0,7 1 0,-7 4 0,3 4 0,0-1 0,-2-3 0,5 2 0,-5-5 0,5 5 0,-6-2 0,3 3 0,-3 1 0,3-1 0,-2-3 0,5 2 0,-5-2 0,2 3 0,-3 1 0,-9 7 0,6-5 0,-2 6 0,5-9 0,-1 0 0,0 1 0,1-1 0,0 0 0,3 0 0,3-6 0,3-5 0,8-8 0,-4-4 0,9-8 0,-10 6 0,7-7 0,-4 10 0,0 3 0,-1-3 0,-3 7 0,3 1 0,-6 0 0,5 3 0,-2-3 0,3 0 0,0 0 0,1 3 0,-4-3 0,2 7 0,-2-4 0,3 1 0,0 2 0,1-2 0,-1 3 0,4 4 0,-3 0 0,11 4 0,-7-1 0,8 1 0,-4 0 0,-4-4 0,11 8 0,-9-7 0,11 8 0,-13-9 0,7 3 0,-10-3 0,6 1 0,-8-2 0,0 0 0,0-2 0,1 5 0,-1-5 0,4 9 0,0-8 0,1 5 0,-1-4 0,0 1 0,-3 0 0,0 3 0,2-6 0,-1 5 0,2-5 0,-3 6 0,-1-6 0,-10 5 0,-1-5 0,-4 5 0,-3-5 0,-5 6 0,4-3 0,-8 4 0,4-3 0,-8 2 0,6-2 0,-3-1 0,6 3 0,4-6 0,-9 6 0,3-6 0,1 3 0,2-1 0,2-2 0,0 3 0,1-4 0,4 0 0,-4 3 0,-1-2 0,0 6 0,-2-7 0,6 4 0,-3-4 0,3 0 0,1 0 0,0 0 0,-4 0 0,-1 0 0,1 0 0,0 0 0,4 0 0,-1 0 0,1 0 0,0 0 0,0 0 0,0 0 0,-1 0 0,-2 0 0,1 0 0,-1 0 0,2 0 0,1 0 0,3-4 0,4 0 0,4-3 0,4-4 0,-1 3 0,4-3 0,-3 4 0,3-1 0,-4 1 0,4 0 0,-3 0 0,0-1 0,-2 4 0,2-2 0,0 1 0,0-2 0,-2 3 0,-5-2 0,5 5 0,-5 1 0,2 4 0,-3 7 0,0-3 0,0 6 0,0-5 0,0 1 0,-3 1 0,-1-3 0,0 3 0,0-3 0,4-8 0,4-4 0,4-5 0,1-9 0,10 4 0,-9-10 0,9 10 0,-10-5 0,-2 17 0,-7 3 0,-7 11 0,-2 3 0,-6 1 0,3-1 0,-3 1 0,3-4 0,1-1 0,7-4 0,-3 4 0,3-6 0,4-5 0,4-6 0,5-8 0,2 2 0,-4 0 0,1-3 0,-1 7 0,1 0 0,-4 2 0,-1 12 0,-3 0 0,0 9 0,3 1 0,-2-5 0,3 4 0,-1-3 0,-2 0 0,6-5 0,-3-3 0,7-11 0,-3 2 0,3-6 0,-7 4 0,2 0 0,-5-1 0,5 4 0,-5-2 0,2 8 0,-3-1 0,0 10 0,3-3 0,2 7 0,2-7 0,0 0 0,0-5 0,1-3 0,-4-3 0,-1-1 0,-3-7 0,0 3 0,0-3 0,0 4 0,0-1 0,0 1 0,-3 3 0,2-2 0,-6 5 0,3-2 0,-3 3 0,3-3 0,-2 2 0,5-6 0,-5 4 0,2-1 0,0-3 0,-3 6 0,7-5 0,-7 5 0,10-2 0,-3 3 0,11 0 0,1 0 0,8 4 0,-3-3 0,2 6 0,-7-6 0,-1 2 0,-4-3 0,0 0 0,1 0 0,-1 0 0,-6 0 0,-5-3 0,-4 2 0,0-5 0,2 5 0,2-5 0,-3 2 0,0 0 0,3-3 0,-3 6 0,3-5 0,-3 2 0,0 0 0,3-2 0,-2 5 0,5-6 0,-6 7 0,7-7 0,-7 7 0,3-4 0,-3 4 0,3-3 0,-2 2 0,5-5 0,-5 2 0,5-3 0,-2 0 0,6 3 0,1 0 0,3 4 0,0 4 0,0-4 0,0 4 0,1-4 0,-1 3 0,0-2 0,0 2 0,0-3 0,-3 3 0,3-2 0,-3 2 0,0 0 0,2-2 0,-2 2 0,3-3 0,-3 3 0,3-2 0,-3 6 0,3-7 0,-3 7 0,2-7 0,-2 4 0,0-1 0,2-2 0,-2 5 0,4-5 0,-4 5 0,2-5 0,-5 5 0,5-5 0,-5 6 0,5-7 0,-2 4 0,4-1 0,-1 1 0,0 0 0,0-1 0,0-3 0,0 0 0,-3 3 0,3-2 0,-3 2 0,0-3 0,-1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0T16:25:05.581"/>
    </inkml:context>
    <inkml:brush xml:id="br0">
      <inkml:brushProperty name="width" value="0.05" units="cm"/>
      <inkml:brushProperty name="height" value="0.05" units="cm"/>
      <inkml:brushProperty name="color" value="#E71224"/>
    </inkml:brush>
  </inkml:definitions>
  <inkml:trace contextRef="#ctx0" brushRef="#br0">10843 0 24575,'0'11'0,"0"-3"0,0 7 0,-4-7 0,4 7 0,-7-7 0,6 6 0,-2-5 0,0 1 0,2 1 0,-6 10 0,6-3 0,-6 6 0,6-12 0,-7 12 0,7-10 0,-3 15 0,1-13 0,-2 13 0,1-11 0,-4 16 0,7-17 0,-7 8 0,3 5 0,-3-11 0,3 15 0,-2-17 0,-3 23 0,1-20 0,-4 20 0,8-19 0,-8 20 0,7-12 0,-8 17 0,6-20 0,-6 26 0,4-16 0,-5 17 0,10-12 0,-9 21 0,8-20 0,-9 12 0,3-28 0,-2 9 0,1-8 0,0 4 0,1-7 0,-13 15 0,6-10 0,-10 14 0,7-12 0,4 0 0,-22 25 0,13-14 0,-9 9 0,13-16 0,-13 23 0,9-15 0,-11 20 0,17-35 0,-22 40 0,15-32 0,-22 40 0,22-37 0,-15 29 0,16-25 0,-9 15 0,18-23 0,-12 20 0,17-22 0,-11 25 0,11-26 0,-17 45 0,4-26 0,-6 25 0,14-40 0,0 0 0,-7 17 0,10-18 0,-4 13 0,7-23 0,-2 16 0,0-16 0,1 10 0,5-19 0,-3 4 0,2-4 0,-3 4 0,0 0 0,-6 11 0,0 1 0,-5 4 0,6-6 0,-17 20 0,8-19 0,-15 25 0,19-29 0,-26 37 0,20-29 0,-17 28 0,19-30 0,-5 16 0,2-13 0,-1 7 0,13-22 0,-3 4 0,-7 20 0,7-17 0,-8 16 0,19-28 0,-11 13 0,6-9 0,-4 9 0,7-9 0,-6 11 0,-2-2 0,-5 11 0,-8-2 0,-7 26 0,-2-14 0,-3 14 0,6-20 0,-18 23 0,4-5 0,-11 13 0,18-24 0,-10 13 0,7-14 0,-14 22 0,15-29 0,11-6 0,-1-3 0,-8 2 0,-16 23 0,29-35 0,5 7 0,-11 3 0,9-8 0,-5 6 0,10-19 0,-14 14 0,13-15 0,-13 11 0,23-15 0,-5 4 0,3-3 0,1 2 0,2-3 0,-8 9 0,4-7 0,-8 10 0,11-8 0,-15 10 0,6-5 0,-11 5 0,14-5 0,-13 4 0,11-7 0,-8 7 0,11-9 0,-10 10 0,7-9 0,-8 4 0,7-5 0,7-3 0,-11 7 0,10-7 0,-7 4 0,6-2 0,-18 8 0,12-4 0,-15 3 0,14-6 0,-10 2 0,8 0 0,-6-1 0,13-5 0,-20 6 0,7 0 0,-13 1 0,11-3 0,-48 17 0,25-10 0,-23 10 0,12-9 0,-7 3 0,-5 0 0,-1 0 0,34-9 0,-16 2 0,23-2 0,-24 3 0,29-4 0,-4-4 0,-12 5 0,13 1 0,-19 0 0,27-2 0,-33 2 0,23-4 0,-25 9 0,24-10 0,-37 11 0,39-11 0,-34 6 0,49-7 0,-20 0 0,17 0 0,-12-4 0,16 2 0,-23-6 0,13 7 0,-18-7 0,22 3 0,-36 1 0,23-3 0,-30 7 0,26-8 0,-19 3 0,-20-4 0,6 0 0,-3 0 0,11 0 0,-14 0 0,12-4 0,-8 3 0,41-7 0,-39 7 0,40-7 0,-39 7 0,48-6 0,-41-5 0,34 5 0,-28-7 0,31 9 0,-25-6 0,2 1 0,-4 0 0,11 5 0,-17-15 0,25 16 0,-28-16 0,22 14 0,-20-5 0,5 1 0,-7 0 0,22 0 0,-3 0 0,-14 0 0,2-1 0,-5 1 0,16 4 0,-5-8 0,13 8 0,-3-5 0,13 3 0,-11 2 0,12 2 0,-19-1 0,23 5 0,-21-5 0,17 0 0,-14-5 0,14 5 0,-20-8 0,13 10 0,-18-7 0,24 6 0,-11 3 0,13-3 0,-7 4 0,16-4 0,-16 3 0,12-2 0,-8 3 0,17 0 0,5 0 0,-1 0 0,4-3 0,2 2 0,2-2 0,-3 3 0,3 0 0,-6 0 0,6 0 0,-11 0 0,6 0 0,-7-4 0,0 3 0,-5-6 0,-2 2 0,2 0 0,1-2 0,-7 2 0,-2-4 0,1 4 0,4-3 0,2 7 0,8-6 0,-9 3 0,14 0 0,-2 1 0,4 0 0,4 2 0,0-2 0,-8 3 0,6-4 0,-7 4 0,6-4 0,-7 4 0,5 0 0,-7 0 0,11 0 0,-11-3 0,6 2 0,-7-3 0,8 4 0,-7 0 0,7 0 0,-5 0 0,3 0 0,-7 0 0,3 0 0,-6 0 0,8 0 0,-8 0 0,9 0 0,-8 0 0,11 0 0,-8 0 0,7 0 0,-6 0 0,8 0 0,-5 4 0,-8-4 0,9 4 0,-12-4 0,9 0 0,-7 0 0,5 0 0,-5 0 0,9 0 0,-13 0 0,11 0 0,-6 0 0,12 0 0,1 0 0,4 0 0,0 0 0,-4 0 0,-5 0 0,-1 0 0,-3 0 0,5 0 0,-1 0 0,4 0 0,1 0 0,4 0 0,-4 0 0,3 0 0,-3 0 0,4 0 0,0-3 0,0 2 0,0-2 0,0 3 0,3-3 0,0-1 0,4-4 0,-3 4 0,-1 1 0,-3 0 0,0 2 0,3-5 0,-3 5 0,3-2 0,-3 3 0,0 0 0,0 0 0,0 0 0,0 0 0,-1 0 0,1 0 0,0 0 0,0 0 0,3-3 0,1 5 0,3-1 0,0 6 0,0 4 0,0-3 0,0 3 0,0 0 0,0-3 0,0 7 0,0-4 0,0 5 0,0 4 0,0-4 0,0 4 0,0-8 0,0-1 0,0-10 0,3-17 0,-2-3 0,7-13 0,-7 11 0,2-13 0,-3 15 0,0-7 0,0 11 0,0-1 0,0 3 0,-3-6 0,2 11 0,-6-6 0,6 6 0,-2-3 0,0 3 0,2 1 0,-2 0 0,3 0 0,-4 0 0,4 0 0,-4-1 0,4 1 0,0 0 0,-3 0 0,2 0 0,-2 0 0,3-1 0,3 4 0,1 1 0,4 3 0,-1 0 0,0 0 0,0 0 0,0 0 0,1 3 0,11-2 0,-8 2 0,12-3 0,-11 0 0,18 0 0,-11 0 0,11 0 0,-18 0 0,7-3 0,-6 2 0,3-3 0,-2 4 0,-6 0 0,7 0 0,-7 0 0,3 0 0,-4 0 0,0 0 0,1 0 0,-1 0 0,0 0 0,0 0 0,0 0 0,1 0 0,-1 0 0,0 0 0,-3 3 0,-1 1 0,-3 3 0,0 1 0,0-1 0,0 0 0,0 0 0,-3 0 0,2 0 0,-5 1 0,5-1 0,-5 0 0,2 0 0,-12 9 0,3-3 0,-4 4 0,5-2 0,2-7 0,1 7 0,-2-7 0,3 3 0,5-4 0,-8 4 0,6-3 0,-5 3 0,2-4 0,1 4 0,0-3 0,2 3 0,-1-7 0,2 2 0,0-2 0,-2 0 0,5 3 0,-5-6 0,5 5 0,-6-2 0,3 3 0,-3 0 0,0 1 0,0-1 0,-4 4 0,-1-3 0,0 3 0,-2-3 0,9-1 0,-9 4 0,9-6 0,-3 5 0,2-9 0,5 5 0,-5-2 0,2 0 0,0 3 0,-3-3 0,3 3 0,-3-3 0,3 2 0,1-8 0,3-3 0,4-7 0,-4-3 0,8-5 0,0-6 0,13-22 0,-6 12 0,0-7 0,-8 19 0,-1-7 0,-2 8 0,1-3 0,-5 15 0,0 4 0,0 0 0,0-1 0,0 1 0,-4 3 0,4-2 0,-4 2 0,4-3 0,0 0 0,0-1 0,0 8 0,0 4 0,0 12 0,-3 1 0,2 3 0,-6-5 0,3-3 0,0 7 0,1-10 0,0 6 0,2-8 0,-2 0 0,3 1 0,3-22 0,-2 1 0,6-15 0,-6-1 0,2 12 0,-3-4 0,0 6 0,0 3 0,0 1 0,-3 0 0,2 3 0,-2 1 0,3 7 0,0 8 0,0 5 0,0 7 0,0 0 0,-3-4 0,2 0 0,-3-5 0,4-10 0,4-5 0,3-8 0,2-4 0,6 1 0,-7-1 0,7 4 0,-7 1 0,3 7 0,-4 1 0,1 3 0,-1 0 0,0 0 0,-3 7 0,3 1 0,-6 4 0,2 3 0,-3-4 0,0 1 0,-3 3 0,2-7 0,1-7 0,12-7 0,1-10 0,7 4 0,-8-3 0,-1 10 0,-4-2 0,0 10 0,-3 1 0,-1 7 0,-3 1 0,0-1 0,-4 13 0,0-14 0,0 10 0,-3-12 0,3-4 0,0 2 0,-2-5 0,2 5 0,-3-5 0,-1 2 0,1 0 0,0-2 0,-4 6 0,3-6 0,0 5 0,2-5 0,2 5 0,-3-2 0,-4 7 0,-1-2 0,0 2 0,1-7 0,4 2 0,3-2 0,1 3 0,3 1 0,-3-4 0,2 2 0,-2 2 0,0 0 0,2 3 0,-6-7 0,7 2 0,-7-5 0,6-1 0,-2-4 0,3-7 0,0 3 0,0-7 0,-3 7 0,2-6 0,-2-3 0,3-3 0,0 2 0,0-5 0,-3 17 0,2-8 0,-2 10 0,0 0 0,-1 1 0,0 0 0,-3 2 0,7-5 0,-4 2 0,4-4 0,0 1 0,0 0 0,0 0 0,0 0 0,0-1 0,0 1 0,4 3 0,0 1 0,3 3 0,0 0 0,0 0 0,0 0 0,0 0 0,1 0 0,-1 0 0,0 0 0,0 0 0,0 0 0,1 0 0,-1 0 0,0 0 0,0 0 0,0 0 0,0 0 0,1-3 0,-1 2 0,0-2 0,0 3 0,0 0 0,-3 3 0,0 1 0,-4 3 0,0 0 0,0 1 0,-4-1 0,4 0 0,-4 0 0,1 0 0,-1 4 0,0-3 0,0 3 0,4-4 0,0-6 0,4-2 0,0-6 0,0 0 0,2 3 0,-5-2 0,2 5 0,-3-2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0T16:25:05.582"/>
    </inkml:context>
    <inkml:brush xml:id="br0">
      <inkml:brushProperty name="width" value="0.05" units="cm"/>
      <inkml:brushProperty name="height" value="0.05" units="cm"/>
      <inkml:brushProperty name="color" value="#E71224"/>
    </inkml:brush>
  </inkml:definitions>
  <inkml:trace contextRef="#ctx0" brushRef="#br0">55 1 24575,'0'7'0,"-3"0"0,2 0 0,-2 0 0,0 1 0,2-1 0,-5 0 0,1 4 0,-2-3 0,-1 7 0,1-11 0,3 7 0,-2-11 0,8 4 0,-1-8 0,6 0 0,4-3 0,-3 0 0,3 2 0,-4-1 0,-3 2 0,6 0 0,-8-2 0,8 5 0,-6-2 0,3 3 0,-3-3 0,2 2 0,-5-6 0,2 10 0,-9-2 0,4 3 0,-4-1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0T16:25:05.583"/>
    </inkml:context>
    <inkml:brush xml:id="br0">
      <inkml:brushProperty name="width" value="0.05" units="cm"/>
      <inkml:brushProperty name="height" value="0.05" units="cm"/>
      <inkml:brushProperty name="color" value="#E71224"/>
    </inkml:brush>
  </inkml:definitions>
  <inkml:trace contextRef="#ctx0" brushRef="#br0">19246 1 24575,'3'0'0,"-3"8"0,6 3 0,-5 3 0,5 0 0,-5-4 0,5 4 0,-2 4 0,0 10 0,0-4 0,-1 4 0,-3-6 0,4 1 0,-4-4 0,0 3 0,0-8 0,0 4 0,0-3 0,0 3 0,0-8 0,0 12 0,0-10 0,0 10 0,0-8 0,0 4 0,0-3 0,0 6 0,0-6 0,0 7 0,0-7 0,0 2 0,0-6 0,0 6 0,0-5 0,0 2 0,-4-1 0,4-2 0,-7 11 0,3-10 0,-3 10 0,3-4 0,-6 6 0,8 4 0,-8-1 0,9-5 0,-7 15 0,7-11 0,-6 11 0,6-10 0,-6 16 0,6-7 0,-7 12 0,7-16 0,-3 22 0,4-20 0,0 14 0,0-21 0,0 11 0,0-3 0,0 3 0,-3-12 0,2 17 0,-2-16 0,3 12 0,0-17 0,0-4 0,0 19 0,3-15 0,-2 14 0,2-17 0,1 18 0,-3-15 0,3 14 0,-4-18 0,0 14 0,0-11 0,0 10 0,0-13 0,0 19 0,0-11 0,0 7 0,-3-11 0,2 16 0,-6-10 0,6 14 0,-2-15 0,-1 17 0,2-8 0,-2 11 0,1-14 0,2 14 0,-3-10 0,1 10 0,2-14 0,-3-6 0,4 14 0,0-10 0,-3 3 0,2-8 0,-2 1 0,3-2 0,0 3 0,0-10 0,-4 8 0,3-8 0,-2 8 0,3-12 0,0 13 0,-4-10 0,4 10 0,-3-9 0,3 10 0,0-4 0,0 8 0,0-10 0,-5 21 0,4-11 0,-3 15 0,0-14 0,4 21 0,-8-7 0,7 10 0,-3-10 0,0-9 0,-2 35 0,1-27 0,-4 22 0,5-26 0,-1 9 0,1-5 0,4-3 0,-4-7 0,3-2 0,-3 0 0,4-3 0,0-8 0,-3 3 0,2-6 0,-3 6 0,1-7 0,2 12 0,-2-6 0,-1 7 0,0-6 0,0 12 0,-3-3 0,6 12 0,-6-18 0,6 7 0,-12 20 0,11-17 0,-11 22 0,8-24 0,-9 18 0,8-13 0,-6 13 0,11-23 0,-7 22 0,3-21 0,0 20 0,2-25 0,-2 20 0,1-12 0,-1 7 0,1-16 0,0 5 0,0-8 0,-1 8 0,2-17 0,-1 20 0,3-20 0,-3 17 0,0-14 0,4 1 0,-7 3 0,6-3 0,-2-1 0,-1 0 0,4 5 0,-4 0 0,1 4 0,2-5 0,-6 15 0,6-11 0,-7 11 0,8-10 0,-8 5 0,7 2 0,-2 3 0,0-13 0,-3 22 0,2-27 0,-3 23 0,6-23 0,-6 12 0,6-6 0,-3 3 0,1-11 0,2 10 0,-2-10 0,0 10 0,2-9 0,-6 5 0,7-3 0,-7 2 0,6-5 0,-5-2 0,1 21 0,1-14 0,-3 11 0,6-11 0,-6 6 0,6 1 0,-6 3 0,2 4 0,-3 9 0,0-9 0,3 7 0,-2-16 0,1 16 0,-2-11 0,3 15 0,-2-15 0,-3 24 0,1-18 0,-1 15 0,3-30 0,2 24 0,1-19 0,-1 10 0,2-16 0,-2 16 0,1-10 0,-7 14 0,9-15 0,-8-3 0,5 23 0,0-20 0,-2 20 0,6-24 0,-12 37 0,10-25 0,-10 21 0,13-20 0,-13 15 0,7-8 0,-4 11 0,3-22 0,-4 36 0,2-32 0,-5 31 0,6-34 0,-7 36 0,5-19 0,-9 24 0,10-26 0,-15 27 0,9-19 0,-6 23 0,8-35 0,-1 7 0,0 2 0,1 3 0,-1-3 0,0-2 0,2-12 0,3 8 0,-15 22 0,13-23 0,-12 21 0,14-30 0,-19 32 0,16-23 0,-13 18 0,13-28 0,-12 21 0,4-8 0,-8 18 0,11-29 0,-6 20 0,5-20 0,-4 16 0,10-26 0,-21 34 0,16-27 0,-17 28 0,18-35 0,-11 20 0,10-20 0,-10 16 0,7-16 0,-1 1 0,-14 16 0,11-13 0,-5 2 0,14-12 0,-4 1 0,6-6 0,-5 5 0,14-14 0,-9 2 0,9-4 0,-3 1 0,1-4 0,3 3 0,-4-2 0,1 2 0,2 1 0,-1-1 0,1 0 0,-2 1 0,-1-1 0,4 1 0,-3-1 0,2-2 0,-2 5 0,-4-1 0,2 5 0,-2-2 0,3-1 0,1-4 0,-4 4 0,6-3 0,-9 3 0,9 0 0,-9 1 0,2 3 0,0-3 0,-2 2 0,-1-2 0,-1 3 0,0-3 0,2-1 0,-1 0 0,-1-2 0,-3 6 0,4-7 0,-13 8 0,7-3 0,-12 0 0,9 2 0,-13 0 0,13 0 0,-12-1 0,20 1 0,-16-2 0,10 3 0,-7-3 0,7-1 0,6-1 0,-21 7 0,14-1 0,-15 1 0,10-2 0,-1-6 0,1 5 0,0-5 0,8 1 0,-11 2 0,12-4 0,-12 4 0,15-5 0,-21 5 0,14-3 0,-15 3 0,10-4 0,-22 9 0,15-6 0,-14 7 0,21-11 0,-6 5 0,8-6 0,-6 5 0,8-7 0,-20 9 0,2-4 0,-4 4 0,14-8 0,12-2 0,-3 0 0,4-2 0,-1 6 0,1-7 0,-20 12 0,11-10 0,-17 10 0,17-8 0,-10 5 0,7-2 0,-8-2 0,11 2 0,-9-2 0,5 3 0,-11-3 0,14 2 0,-25-2 0,24 0 0,-24 3 0,30-4 0,-24 0 0,19 3 0,-18-2 0,18-1 0,-26 8 0,11-9 0,-22 10 0,21-12 0,1 3 0,-16 5 0,21-7 0,-16 11 0,22-12 0,-16 6 0,17-2 0,-16 0 0,23 2 0,-17-7 0,11 7 0,-12-6 0,5 7 0,-32-2 0,18 2 0,-33 3 0,33-6 0,-43 4 0,36-4 0,-18 1 0,39-2 0,-24-4 0,26 4 0,-20-4 0,28 4 0,-1-1 0,-14 2 0,15 0 0,-5 2 0,15-6 0,-11 6 0,3-6 0,-6 2 0,8 1 0,-32-3 0,4 2 0,-18-3 0,10 0 0,-32 0 0,20 0 0,19 0 0,1 0 0,-11 0 0,-1 0 0,-3 0 0,-17 0 0,17 0 0,0 0 0,-28 0-438,22 0 0,-1 0 438,20 0 0,0 0 0,-14 0 0,5 0 0,3 0 0,5 0 0,-1 0 0,-9 0 0,1 0 0,2 0 0,3 0 0,-22 0 0,19 0 0,-1 0 0,-37 0 52,19 0 1,0 0-53,22 0 0,-1 0 0,-38 0 0,0 0 0,36 0 0,0 0 0,-34 0 0,2 0 0,42 0 0,-1 0-710,-41 0 0,-5 0 710,21 0 0,1 0 0,-16 0 0,2 0 0,28 0 0,1 0 0,-24 0 0,-2 0 0,17 0 0,1 0-355,-19 0 1,1 0 354,19 0 0,1 0 0,-7 0 0,0 0 0,8 0 0,1 0 0,-2 0 0,2 0-318,-34 0 318,35 3 0,1 0 0,-32-1 0,33 1 0,3 0 675,-6-3-675,-3 0 1393,8 0-1393,-18 0 779,27 0-779,-3 0 371,-20 0-371,18 0 0,-24 0 0,14 0 0,-11-5 0,16 4 0,-4-4 0,22 5 0,-25 0 0,23 0 0,-15 0 0,36-3 0,-17 2 0,15-2 0,-11-1 0,19 0 0,-8-3 0,13 3 0,-8 0 0,14 4 0,-6-3 0,5 2 0,-4-2 0,5 3 0,-6 0 0,6 0 0,-6 0 0,5 0 0,-5 0 0,3 3 0,-1-2 0,-2 5 0,-6-1 0,3-1 0,-2-1 0,5 0 0,-6-2 0,-10 2 0,-4-3 0,-14 4 0,-31-3 0,3 3 0,-16-4 0,30 0 0,9 0 0,1 0 0,-6 0 0,4 1 0,3-2 0,14-2 0,-15 2 0,25-2 0,-10 3 0,13 0 0,-26 0 0,16 0 0,-17 0 0,23 0 0,1 0 0,-18 0 0,3 0 0,-12 0 0,10-4 0,-31 3 0,23-3 0,-28 0 0,24-1 0,-6-1 0,-2 0 0,-21 1 0,24-1 0,1 2 0,-12 3 0,-4-7 0,-3-2-501,-19-2 501,9 2 0,1-1 0,11-3 0,-1 4 0,-1 1 0,-14-3 0,10 3 0,3-1 0,13-3 0,1 3 0,-1 1 0,-1-2 0,13 3 0,4 1 0,9 2 0,-10 1 0,-22-10 0,4 11 0,-20-11 501,33 13-501,-23-13 0,29 7 0,-19-4 0,27 8 0,-13-2 0,8 0 0,-18-4 0,25 4 0,-24-4 0,27 8 0,-13-7 0,19 7 0,-33-2 0,23 3 0,-27-4 0,36 4 0,-22-9 0,12 5 0,-13-2 0,13 2 0,-27-1 0,23 0 0,-32 0 0,44-3 0,-18 3 0,1 1 0,5 0 0,3 4 0,16 0 0,-10-4 0,11 3 0,-11-7 0,15 8 0,-5-4 0,3 4 0,5-3 0,5 3 0,4-3 0,3 3 0,-3 0 0,4 0 0,-1 0 0,1 0 0,0 0 0,-1 0 0,-3 0 0,3 0 0,-6-3 0,-1 2 0,2-2 0,-2 3 0,8 0 0,0 0 0,-4-6 0,-1 1 0,1-5 0,-4 3 0,4 0 0,2 1 0,-4-4 0,7-1 0,-9-11 0,6 6 0,-3-6 0,1 11 0,-2-10 0,1 8 0,0-9 0,4 12 0,-8-13 0,6 11 0,-9-11 0,10 9 0,-10-9 0,9 6 0,-10-6 0,8 9 0,-3-8 0,-1 10 0,4-10 0,4 15 0,1-3 0,-2-8 0,0 6 0,-3-10 0,0 4 0,-15-17 0,4 8 0,-24-23 0,9 9 0,-18-11 0,-4-4-231,23 16 1,0 1 230,-21-14 0,0 1 0,22 13 0,2 1 0,-9-8 0,1 0 0,8 8 0,2 0 0,-6-7 0,4 4 0,3 2 0,-9-26 0,14 29 0,-4-18 0,15 33 461,9 6-461,-2 0 0,7 6 0,0 2 0,0 1 0,0-1 0,0 1 0,0 0 0,0-1 0,0-3 0,0 0 0,0-4 0,0 0 0,0 0 0,0 0 0,0 0 0,0 0 0,0-4 0,0-5 0,3 0 0,-2 0 0,3 5 0,-1-4 0,-2 2 0,3-11 0,-4 11 0,3-14 0,-2 16 0,3-12 0,-4 15 0,0-7 0,-4-5 0,3 2 0,-2-3 0,3 10 0,-4-4 0,3 10 0,-2-10 0,3 12 0,-4-12 0,3 9 0,-2-5 0,3 12 0,-4-4 0,4 3 0,-3-3 0,0 4 0,2-12 0,-5 9 0,2-13 0,1 15 0,-3-6 0,5 6 0,-5-3 0,5 3 0,-5-2 0,5 1 0,-4-1 0,1 2 0,0 1 0,1-1 0,3 1 0,-2-1 0,1 1 0,-2-4 0,3 0 0,-3-1 0,2 1 0,-1 0 0,2 3 0,-3-6 0,2 6 0,-6-10 0,6 9 0,-2-6 0,0 8 0,3-4 0,-6 3 0,5-3 0,-2 3 0,0 1 0,0 0 0,-1-1 0,1 1 0,0-4 0,0 3 0,-1-3 0,-2 3 0,5 1 0,-5-8 0,5 6 0,-5-5 0,5 3 0,-4-1 0,1 1 0,0-3 0,-2 5 0,6-5 0,-3 6 0,0-3 0,2 4 0,-2-4 0,3 3 0,-3-3 0,3 3 0,-3 1 0,3 0 0,-3 2 0,2-2 0,-2 3 0,3-4 0,-2 1 0,1-1 0,-5 1 0,5-1 0,-1 1 0,-1 0 0,2-1 0,-2 1 0,0-1 0,3 1 0,-6-1 0,2 4 0,-2 0 0,-1 3 0,1 6 0,-4-1 0,5 5 0,-4 0 0,5 0 0,-3 1 0,0 2 0,-8 10 0,6-2 0,-6 7 0,4-10 0,0 0 0,0-7 0,4 6 0,1-10 0,-1 10 0,-1-5 0,1 2 0,1-1 0,2-5 0,3-1 0,2-7 0,5-7 0,5-8 0,-3 0 0,10-15 0,-8 13 0,5-7 0,-9 11 0,1 2 0,0 1 0,-3 0 0,1 6 0,-1-1 0,2 4 0,1-5 0,-1 3 0,1-4 0,3 4 0,-3-3 0,3 2 0,7-3 0,-7 3 0,8 1 0,-15 0 0,3 2 0,-2-2 0,2 3 0,0 0 0,1 0 0,-1 0 0,-2 3 0,2-2 0,-3 2 0,1 0 0,1-3 0,-1 6 0,6-2 0,-3 3 0,6-4 0,-2 3 0,3-2 0,-4 0 0,0-1 0,-3 0 0,-1-2 0,4 5 0,0-2 0,4 3 0,4 0 0,1 0 0,-4-3 0,-1 2 0,-8-5 0,1 2 0,-4 0 0,3-3 0,-3 6 0,7-2 0,-3 0 0,3 2 0,-3-6 0,2 6 0,-1-2 0,5 3 0,-6-4 0,6 4 0,-6-7 0,3 6 0,-3-5 0,-1 5 0,1-3 0,-1 1 0,-2 2 0,-4-6 0,-4 6 0,-6-2 0,0 0 0,-4 2 0,-13 2 0,10-3 0,-10 6 0,9-10 0,3 2 0,-6 0 0,6-2 0,-3 2 0,8 0 0,-7-2 0,8 2 0,-4-3 0,6 0 0,1 0 0,0 0 0,-1 0 0,1 0 0,-1 0 0,1 0 0,-1 3 0,-2-3 0,-2 3 0,0-3 0,2 3 0,2-2 0,-3 2 0,3-1 0,-6-1 0,6 2 0,-6-3 0,5 0 0,-1 0 0,2 0 0,1 0 0,-1 0 0,1 0 0,-1 0 0,1 0 0,-1 0 0,-2 3 0,-2-2 0,0 2 0,2-3 0,2 3 0,1-2 0,-1 1 0,1-2 0,0 0 0,-1 0 0,1 0 0,-1 0 0,1 3 0,-1-2 0,1 2 0,-1-3 0,1 0 0,0 0 0,-1 0 0,10-3 0,-2-1 0,9-6 0,0 6 0,-2-9 0,2 9 0,-4-6 0,1 4 0,-1 2 0,-2-2 0,2 6 0,-3-6 0,4 2 0,-1-2 0,0 2 0,-2-1 0,2 4 0,-3-5 0,4 3 0,-1-1 0,-2-2 0,2 6 0,-3-6 0,4 2 0,-4-2 0,3-1 0,-3 1 0,1 0 0,-1-1 0,0 1 0,-3 5 0,0 9 0,-4 0 0,-3 6 0,1-5 0,-1 6 0,-4 4 0,0-1 0,3 0 0,2-7 0,3-4 0,5-5 0,2-5 0,6-4 0,4 0 0,4-7 0,1 2 0,0-2 0,-8 9 0,-8 2 0,-9 13 0,-5 0 0,-4 8 0,1-6 0,-5 14 0,7-19 0,0 11 0,6-17 0,5-1 0,-5-7 0,6-1 0,-7-5 0,7 3 0,-4-1 0,2 1 0,1 1 0,-2-2 0,3 0 0,-3 4 0,2 2 0,-1 1 0,2-2 0,-3 2 0,2 1 0,-2 3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8:49.096"/>
    </inkml:context>
    <inkml:brush xml:id="br0">
      <inkml:brushProperty name="width" value="0.05" units="cm"/>
      <inkml:brushProperty name="height" value="0.05" units="cm"/>
      <inkml:brushProperty name="color" value="#E71224"/>
    </inkml:brush>
  </inkml:definitions>
  <inkml:trace contextRef="#ctx0" brushRef="#br0">2641 4603 24575,'-3'-7'0,"-1"0"0,-33-48 0,18 33 0,-23-41 0,26 42 0,-20-35 0,14 23 0,-23-30 0,15 25 0,-25-34 0,16 20 0,5-7 0,1-4 0,-9-18 0,20 30 0,0 1 0,-14-24 0,20 26 0,-6 2 0,0-2 0,1-11 0,3 12 0,-1 1 0,-4-8 0,-12-24 0,6 22 0,-8-14 0,23 34 0,-4-5 0,-3-7 0,-2-1 0,-8-9 0,4 7 0,0 0 0,-3-4 0,5 9 0,-4-18 0,13 25 0,-13-26 0,18 25 0,-8-8 0,6 13 0,-2-13 0,4 12 0,-2-16 0,8 21 0,-10-22 0,5 12 0,-5-12 0,3 22 0,-4-28 0,-1 27 0,1-28 0,-1 24 0,2-12 0,0 9 0,2-2 0,0 11 0,4 8 0,-9-23 0,9 20 0,-5-12 0,6 18 0,-4-6 0,3 11 0,-3-14 0,4 19 0,-5-30 0,4 18 0,-5-20 0,6 20 0,-5-8 0,4 7 0,-3-8 0,0 5 0,-14-24 0,6 18 0,-19-24 0,19 23 0,-12-16 0,13 15 0,-4-13 0,9 20 0,-7-14 0,6 12 0,-3-3 0,3 7 0,6 3 0,-19-21 0,16 16 0,-15-15 0,15 24 0,-5-12 0,1 12 0,3-8 0,-2 10 0,2-10 0,-3 7 0,3-3 0,2 7 0,0 2 0,-1-4 0,0 5 0,-3-4 0,7 7 0,-3-3 0,4 4 0,-9-9 0,7 6 0,-11-6 0,12 9 0,-3 0 0,0-1 0,3 1 0,-7-9 0,7 10 0,-4-8 0,2 6 0,-2-3 0,0 2 0,-3-5 0,3 6 0,-3-8 0,-1 0 0,5 5 0,-4-1 0,3 1 0,0 3 0,-2-3 0,6 4 0,-7-4 0,7 2 0,-3-1 0,4 6 0,3-3 0,-3 6 0,7-5 0,-7 5 0,6-5 0,-5 5 0,2-2 0,0 0 0,-2 2 0,2-6 0,-3 3 0,-1 0 0,1-2 0,0 5 0,3-5 0,-2 5 0,2-2 0,-4 0 0,1 2 0,0-2 0,0 3 0,0 0 0,0 0 0,-1-3 0,1 2 0,0-2 0,0 3 0,3-4 0,-2 4 0,2-4 0,-4 4 0,1 0 0,0 0 0,3-3 0,-2 2 0,2-2 0,-4 3 0,1 0 0,0 0 0,3-3 0,-2 2 0,2-2 0,-3 6 0,3 1 0,0 7 0,4-3 0,0 3 0,0 0 0,4 1 0,0 3 0,0-3 0,0 3 0,-1-3 0,-2-1 0,6 4 0,-6-3 0,6 3 0,-3-3 0,0-1 0,3-4 0,-7 1 0,4-8 0,-1 0 0,-2-11 0,2-1 0,-3-8 0,0 7 0,0-6 0,0 11 0,0-3 0,0-4 0,0 6 0,0-6 0,0 8 0,0-1 0,-3 1 0,2 0 0,-2 0 0,3 0 0,0 0 0,0-1 0,0 1 0,0 0 0,-4 3 0,4-2 0,-4 2 0,4-3 0,0-1 0,0 1 0,-3 3 0,2-2 0,-2 2 0,3-3 0,0-1 0,-3 1 0,5 3 0,-1 1 0,10 3 0,1 0 0,4 0 0,3 0 0,-2 0 0,23 0 0,-15 0 0,16 0 0,-24-3 0,2 2 0,-11-2 0,3 3 0,4 0 0,-2 0 0,3 0 0,-5 0 0,0 0 0,-3 0 0,6-4 0,-2 4 0,4-4 0,8 4 0,-10-3 0,6 2 0,-19-2 0,-2 6 0,-6-2 0,0 5 0,-1 2 0,-3 4 0,-1-4 0,1 3 0,0-7 0,0 6 0,3-1 0,-3 1 0,4-2 0,-9 3 0,7-3 0,-6 4 0,8-5 0,0-3 0,0 2 0,-1-2 0,1 3 0,0 1 0,-4 3 0,3-3 0,-3 3 0,4-4 0,-4 4 0,3-3 0,-3 3 0,4 0 0,-4 0 0,2 1 0,-2-4 0,7-2 0,-6-2 0,9 4 0,-10-4 0,11 2 0,-7-5 0,7 6 0,-7-3 0,3 3 0,0 0 0,-2-3 0,5 2 0,-5-5 0,5 5 0,-2-8 0,3 1 0,0-10 0,0-5 0,0 0 0,0-13 0,0 11 0,0-3 0,0-2 0,0 9 0,-4-4 0,4 8 0,-4 2 0,4 0 0,0-3 0,0 4 0,0 0 0,4 3 0,-4-3 0,7 7 0,-3-7 0,0 3 0,2-3 0,-5 0 0,5 3 0,-5-3 0,6 10 0,-7 1 0,7 4 0,-7 7 0,4-3 0,-4 3 0,0 1 0,0 4 0,0-7 0,0 2 0,0-8 0,0 0 0,0-6 0,3-6 0,1-6 0,4-5 0,0 1 0,0-1 0,3 0 0,-6 1 0,5 6 0,-9 6 0,2 14 0,-3 2 0,0 7 0,-3-4 0,2-1 0,-3-3 0,4-1 0,0-10 0,7-6 0,-1-7 0,9-7 0,-10 6 0,6-6 0,-7 11 0,0-3 0,3 7 0,-7 4 0,4 4 0,-1 0 0,1-1 0,7-3 0,-3 0 0,6-3 0,-5-1 0,5-1 0,-6 2 0,0 0 0,-2 2 0,-2-2 0,4 0 0,-1 2 0,0-2 0,-3 0 0,2 2 0,-2-2 0,3-1 0,1 4 0,-1-4 0,0 4 0,-3-3 0,2 2 0,-5-5 0,5 5 0,-2-2 0,4 3 0,-4-3 0,-4 2 0,-4-2 0,-4 3 0,1 0 0,0-3 0,0 2 0,-8-2 0,6 3 0,-10 0 0,11 0 0,-11 0 0,10 0 0,-7 0 0,9 0 0,-8 3 0,6-2 0,-10 3 0,11-4 0,-3 0 0,4 0 0,0 0 0,0 0 0,-1 0 0,1 0 0,0 0 0,6 0 0,5-3 0,4 2 0,3-2 0,-7 0 0,2 2 0,-2-2 0,3 3 0,0 0 0,1 0 0,-1 0 0,0 0 0,0-3 0,0 2 0,0-2 0,-3 6 0,-4-2 0,-4 2 0,-3 0 0,-4-2 0,3 5 0,-3-5 0,4 2 0,3 0 0,-2-2 0,2 2 0,-3-3 0,-1 0 0,4 0 0,1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9:15.066"/>
    </inkml:context>
    <inkml:brush xml:id="br0">
      <inkml:brushProperty name="width" value="0.05" units="cm"/>
      <inkml:brushProperty name="height" value="0.05" units="cm"/>
      <inkml:brushProperty name="color" value="#E71224"/>
    </inkml:brush>
  </inkml:definitions>
  <inkml:trace contextRef="#ctx0" brushRef="#br0">8522 1 24575,'-15'11'0,"-1"1"0,-4 1 0,-11 7 0,-12-4 0,4 6 0,-12-2 0,7-2 0,-48 16 0,27-10 0,13-8 0,1-2 0,6 0 0,-40 2 0,41-5 0,-29 5 0,31-7 0,-6-4 0,-12 9 0,9-7 0,-4 7 0,3-9 0,-18 5 0,4-4 0,-5 4 0,0 1 0,22-3 0,-2 1 0,-41 4 0,-5 0 0,32-3 0,-31 3 0,24-6 0,-24 10 0,44-16 0,-10 13 0,10-12 0,-21 13 0,29-10 0,-35 6 0,36-6 0,-25 4 0,32-8 0,-5 8 0,-28-3 0,2 0 0,-10 3 0,11-3 0,-18 5 0,22-6 0,-32 6 0,48-6 0,-25 1 0,31-2 0,-8-4 0,22 0 0,-3 0 0,11 3 0,-6-2 0,8 6 0,-14-2 0,7 0 0,-17 3 0,14-3 0,-26 4 0,21-4 0,-21 0 0,26-5 0,-49 5 0,23-3 0,-32 3 0,41-5 0,-2 5 0,-20-4 0,16 3 0,-18-4 0,20 0 0,-10 0 0,1 0 0,-4 0 0,17 0 0,-22 5 0,23-4 0,-14 4 0,11-5 0,-7 0 0,1 0 0,-2 0 0,22 0 0,-22 5 0,23-4 0,-22 4 0,25-5 0,-39 0 0,27 0 0,-29 0 0,32 0 0,-24 0 0,18 0 0,-23 0 0,32 0 0,-7 0 0,-30 0 0,13 0 0,-33 0 0,35 4 0,-25-3 0,20 4 0,-16-5 0,16 0 0,-15 0 0,9 0 0,-16 0 0,27 0 0,-33 0 0,32 0 0,-21 0 0,35 0 0,-18-5 0,23 3 0,-27-3 0,36 5 0,-44-5 0,33 4 0,-28-5 0,25 6 0,-19 0 0,18 0 0,-21 0 0,21 0 0,8 0 0,-58 0 0,54 0 0,-41 0 0,46 0 0,-8-4 0,8 3 0,-7-7 0,20 7 0,-19-3 0,19 0 0,-14 4 0,23-4 0,-12 0 0,10 3 0,-10-3 0,8 1 0,-9-2 0,8 0 0,-8-2 0,13 6 0,-7-6 0,7 3 0,-12-1 0,7-2 0,-17 2 0,15-3 0,-11-1 0,14 2 0,1 2 0,-5-6 0,7 6 0,-6-6 0,7 3 0,-7 0 0,2 0 0,1 1 0,5 2 0,0-5 0,3 8 0,-3-8 0,7 6 0,-6-3 0,5 0 0,-6-1 0,4 1 0,0-4 0,-1 6 0,4-5 0,-2 6 0,2-3 0,0 0 0,-3 0 0,7-1 0,-11-7 0,6 6 0,-7-6 0,5 8 0,3 0 0,-2-1 0,2 1 0,0 0 0,-2 0 0,5 0 0,-6 0 0,3-1 0,0 1 0,-2 0 0,2 0 0,0 0 0,-2 0 0,1-4 0,-2 3 0,3-3 0,-2 3 0,5 1 0,-6 3 0,7-2 0,-7 2 0,3-3 0,0 0 0,1-1 0,0 4 0,2-2 0,-2 2 0,3-3 0,0 0 0,0-1 0,-3 4 0,2-2 0,-2 2 0,3-3 0,0 0 0,0 0 0,-4 3 0,4-3 0,-7 6 0,7 1 0,-7 4 0,3 4 0,0-1 0,-2-3 0,5 2 0,-5-5 0,5 5 0,-6-2 0,3 3 0,-3 1 0,3-1 0,-2-3 0,5 2 0,-5-2 0,2 3 0,-3 1 0,-9 7 0,6-5 0,-2 6 0,5-9 0,-1 0 0,0 1 0,1-1 0,0 0 0,3 0 0,3-6 0,3-5 0,8-8 0,-4-4 0,9-8 0,-10 6 0,7-7 0,-4 10 0,0 3 0,-1-3 0,-3 7 0,3 1 0,-6 0 0,5 3 0,-2-3 0,3 0 0,0 0 0,1 3 0,-4-3 0,2 7 0,-2-4 0,3 1 0,0 2 0,1-2 0,-1 3 0,4 4 0,-3 0 0,11 4 0,-7-1 0,8 1 0,-4 0 0,-4-4 0,11 8 0,-9-7 0,11 8 0,-13-9 0,7 3 0,-10-3 0,6 1 0,-8-2 0,0 0 0,0-2 0,1 5 0,-1-5 0,4 9 0,0-8 0,1 5 0,-1-4 0,0 1 0,-3 0 0,0 3 0,2-6 0,-1 5 0,2-5 0,-3 6 0,-1-6 0,-10 5 0,-1-5 0,-4 5 0,-3-5 0,-5 6 0,4-3 0,-8 4 0,4-3 0,-8 2 0,6-2 0,-3-1 0,6 3 0,4-6 0,-9 6 0,3-6 0,1 3 0,2-1 0,2-2 0,0 3 0,1-4 0,4 0 0,-4 3 0,-1-2 0,0 6 0,-2-7 0,6 4 0,-3-4 0,3 0 0,1 0 0,0 0 0,-4 0 0,-1 0 0,1 0 0,0 0 0,4 0 0,-1 0 0,1 0 0,0 0 0,0 0 0,0 0 0,-1 0 0,-2 0 0,1 0 0,-1 0 0,2 0 0,1 0 0,3-4 0,4 0 0,4-3 0,4-4 0,-1 3 0,4-3 0,-3 4 0,3-1 0,-4 1 0,4 0 0,-3 0 0,0-1 0,-2 4 0,2-2 0,0 1 0,0-2 0,-2 3 0,-5-2 0,5 5 0,-5 1 0,2 4 0,-3 7 0,0-3 0,0 6 0,0-5 0,0 1 0,-3 1 0,-1-3 0,0 3 0,0-3 0,4-8 0,4-4 0,4-5 0,1-9 0,10 4 0,-9-10 0,9 10 0,-10-5 0,-2 17 0,-7 3 0,-7 11 0,-2 3 0,-6 1 0,3-1 0,-3 1 0,3-4 0,1-1 0,7-4 0,-3 4 0,3-6 0,4-5 0,4-6 0,5-8 0,2 2 0,-4 0 0,1-3 0,-1 7 0,1 0 0,-4 2 0,-1 12 0,-3 0 0,0 9 0,3 1 0,-2-5 0,3 4 0,-1-3 0,-2 0 0,6-5 0,-3-3 0,7-11 0,-3 2 0,3-6 0,-7 4 0,2 0 0,-5-1 0,5 4 0,-5-2 0,2 8 0,-3-1 0,0 10 0,3-3 0,2 7 0,2-7 0,0 0 0,0-5 0,1-3 0,-4-3 0,-1-1 0,-3-7 0,0 3 0,0-3 0,0 4 0,0-1 0,0 1 0,-3 3 0,2-2 0,-6 5 0,3-2 0,-3 3 0,3-3 0,-2 2 0,5-6 0,-5 4 0,2-1 0,0-3 0,-3 6 0,7-5 0,-7 5 0,10-2 0,-3 3 0,11 0 0,1 0 0,8 4 0,-3-3 0,2 6 0,-7-6 0,-1 2 0,-4-3 0,0 0 0,1 0 0,-1 0 0,-6 0 0,-5-3 0,-4 2 0,0-5 0,2 5 0,2-5 0,-3 2 0,0 0 0,3-3 0,-3 6 0,3-5 0,-3 2 0,0 0 0,3-2 0,-2 5 0,5-6 0,-6 7 0,7-7 0,-7 7 0,3-4 0,-3 4 0,3-3 0,-2 2 0,5-5 0,-5 2 0,5-3 0,-2 0 0,6 3 0,1 0 0,3 4 0,0 4 0,0-4 0,0 4 0,1-4 0,-1 3 0,0-2 0,0 2 0,0-3 0,-3 3 0,3-2 0,-3 2 0,0 0 0,2-2 0,-2 2 0,3-3 0,-3 3 0,3-2 0,-3 6 0,3-7 0,-3 7 0,2-7 0,-2 4 0,0-1 0,2-2 0,-2 5 0,4-5 0,-4 5 0,2-5 0,-5 5 0,5-5 0,-5 6 0,5-7 0,-2 4 0,4-1 0,-1 1 0,0 0 0,0-1 0,0-3 0,0 0 0,-3 3 0,3-2 0,-3 2 0,0-3 0,-1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9:47.486"/>
    </inkml:context>
    <inkml:brush xml:id="br0">
      <inkml:brushProperty name="width" value="0.05" units="cm"/>
      <inkml:brushProperty name="height" value="0.05" units="cm"/>
      <inkml:brushProperty name="color" value="#E71224"/>
    </inkml:brush>
  </inkml:definitions>
  <inkml:trace contextRef="#ctx0" brushRef="#br0">43 80 24575,'2'-7'0,"2"3"0,-2 2 0,2 2 0,0 0 0,0 0 0,0 0 0,-1 2 0,-1 1 0,-4 3 0,1-2 0,-3 3 0,2-3 0,-2 0 0,0 2 0,1-1 0,-1-1 0,6-2 0,0-6 0,1 1 0,3-3 0,-4 4 0,2-2 0,-1 2 0,0 0 0,-2-2 0,3 2 0,-2-3 0,2-1 0,-1 2 0,-1-3 0,-2 1 0,0 1 0,1 1 0,2 2 0,-1 4 0,2 0 0,-4 2 0,2 0 0,0-1 0,0 0 0,2-2 0,-2 3 0,2-4 0,-3 4 0,-1-4 0,-3 0 0,-3-2 0,-1-3 0,-2 1 0,2 1 0,-3-3 0,0 1 0,-2-1 0,2 2 0,4 2 0,2-2 0,0 1 0,-1-3 0,1 4 0,0-2 0,0 1 0,0 2 0,2-1 0,-2 0 0,3-3 0,1 3 0,3 0 0,1 2 0,0 0 0,0 0 0,0 0 0,0 0 0,1 0 0,-3 2 0,2-1 0,0 2 0,1-2 0,1 3 0,-2-4 0,0 2 0,-2 0 0,2-2 0,-2 2 0,3 0 0,-1-2 0,2 2 0,1-2 0,7 0 0,-6 0 0,4 0 0,-8 0 0,0 0 0,0 0 0,0 0 0,0 0 0,0 2 0,3-1 0,-3 0 0,5-1 0,-5 0 0,3 0 0,-3 0 0,0 0 0,0 0 0,0 0 0,0 0 0,1 0 0,-1-1 0,0 0 0,0-1 0,0 2 0,-2-2 0,2 2 0,-2-2 0,1 0 0,0 2 0,0-2 0,1 2 0,0 0 0,-2-2 0,2 2 0,-2-2 0,2 2 0,0 0 0,1 0 0,-1 0 0,0 0 0,0 0 0,-2 0 0,0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05T17:09:54.806"/>
    </inkml:context>
    <inkml:brush xml:id="br0">
      <inkml:brushProperty name="width" value="0.05" units="cm"/>
      <inkml:brushProperty name="height" value="0.05" units="cm"/>
      <inkml:brushProperty name="color" value="#E71224"/>
    </inkml:brush>
  </inkml:definitions>
  <inkml:trace contextRef="#ctx0" brushRef="#br0">0 1 24575,'3'9'0,"-1"-1"0,0-2 0,-2-1 0,2 1 0,-2 3 0,0-4 0,0 4 0,0-5 0,0 0 0,0 0 0,0 0 0,0 0 0,0 1 0,0-1 0,0 0 0,0 0 0,2 0 0,-2 0 0,2 0 0,-2 0 0,0 1 0,0-1 0,0 0 0,0 0 0,0 0 0,2-2 0,-2 2 0,2-2 0,-2 3 0,2-3 0,-1 2 0,0-2 0,-1 2 0,0 0 0,0 0 0,0 0 0,0 1 0,0-1 0,0 0 0,0 0 0,0 0 0,0 0 0,0 0 0,0 0 0,0 1 0,0-1 0,0 0 0,0 0 0,0 0 0,0 0 0,0 0 0,0 1 0,0-1 0,2 0 0,-1 0 0,1 0 0,-2 0 0,0 0 0,0 1 0,1-3 0,0 1 0,1 0 0,-2 1 0,0 0 0,2-2 0,-2 2 0,2-2 0,-2 2 0,0 1 0,2-3 0,-2 2 0,2-2 0,-2 2 0,2-2 0,-2 2 0,2-2 0,-2 2 0,0 1 0,0-1 0,0 0 0,0 0 0,0-2 0,0 0 0</inkml:trace>
</inkml:ink>
</file>

<file path=ppt/media/image1.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51CBF1-61E6-E64F-94BE-2F520DDDD4D8}" type="datetimeFigureOut">
              <a:rPr lang="en-US" smtClean="0"/>
              <a:t>10/13/22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E00555-C27E-2746-8CE1-4B600D6CD4B6}" type="slidenum">
              <a:rPr lang="en-US" smtClean="0"/>
              <a:t>‹#›</a:t>
            </a:fld>
            <a:endParaRPr lang="en-US"/>
          </a:p>
        </p:txBody>
      </p:sp>
    </p:spTree>
    <p:extLst>
      <p:ext uri="{BB962C8B-B14F-4D97-AF65-F5344CB8AC3E}">
        <p14:creationId xmlns:p14="http://schemas.microsoft.com/office/powerpoint/2010/main" val="461080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our goal to automate the process of finding known unknowns or ignorance in the literature, we discovered different types of them via their goals for scientific knowledge. Now we are more specific about the types of unknowns we have. For 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have 3 broad categories as shown in all caps and13 narrow ones as shown.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arrow under levels of evidence, note that it is showing the progression of evidence in getting to knowledge.</a:t>
            </a:r>
          </a:p>
          <a:p>
            <a:endParaRPr lang="en-US" dirty="0"/>
          </a:p>
          <a:p>
            <a:endParaRPr lang="en-US" dirty="0"/>
          </a:p>
          <a:p>
            <a:r>
              <a:rPr lang="en-US" dirty="0"/>
              <a:t>We are focusing on the knowledge goals to organize them and so here are some knowledge goals for the broad categories and these are what really help define the research moving forward in terms of the knowledge goal we have to do the research on. Hopefully the research will lead to some knowns/answers/facts/not </a:t>
            </a:r>
            <a:r>
              <a:rPr lang="en-US" dirty="0" err="1"/>
              <a:t>ignorances</a:t>
            </a:r>
            <a:r>
              <a:rPr lang="en-US" dirty="0"/>
              <a:t> and it most likely will also lead to more known unknowns or ignorance, thus the cycle back.</a:t>
            </a:r>
          </a:p>
          <a:p>
            <a:endParaRPr lang="en-US" dirty="0"/>
          </a:p>
          <a:p>
            <a:r>
              <a:rPr lang="en-US" dirty="0"/>
              <a:t>Thus, these ignorance categories or knowledge goal categories can help identify the types of knowledge goals in the field and help a grad student, researcher, funder, or conference organizer understand what types of questions or knowledge goals exist in the field and how they are communicated.</a:t>
            </a:r>
          </a:p>
        </p:txBody>
      </p:sp>
      <p:sp>
        <p:nvSpPr>
          <p:cNvPr id="4" name="Slide Number Placeholder 3"/>
          <p:cNvSpPr>
            <a:spLocks noGrp="1"/>
          </p:cNvSpPr>
          <p:nvPr>
            <p:ph type="sldNum" sz="quarter" idx="5"/>
          </p:nvPr>
        </p:nvSpPr>
        <p:spPr/>
        <p:txBody>
          <a:bodyPr/>
          <a:lstStyle/>
          <a:p>
            <a:fld id="{AB1AFFD4-215B-8942-AF6E-B1475D21E981}" type="slidenum">
              <a:rPr lang="en-US" smtClean="0"/>
              <a:t>2</a:t>
            </a:fld>
            <a:endParaRPr lang="en-US"/>
          </a:p>
        </p:txBody>
      </p:sp>
    </p:spTree>
    <p:extLst>
      <p:ext uri="{BB962C8B-B14F-4D97-AF65-F5344CB8AC3E}">
        <p14:creationId xmlns:p14="http://schemas.microsoft.com/office/powerpoint/2010/main" val="401329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850 nonexistent IDs made by </a:t>
            </a:r>
            <a:r>
              <a:rPr lang="en-US" dirty="0" err="1"/>
              <a:t>Negacy’s</a:t>
            </a:r>
            <a:r>
              <a:rPr lang="en-US" dirty="0"/>
              <a:t> stuff</a:t>
            </a:r>
          </a:p>
          <a:p>
            <a:r>
              <a:rPr lang="en-US" dirty="0"/>
              <a:t>1,432 unique errors</a:t>
            </a:r>
          </a:p>
          <a:p>
            <a:endParaRPr lang="en-US" dirty="0"/>
          </a:p>
          <a:p>
            <a:r>
              <a:rPr lang="en-US" dirty="0"/>
              <a:t>Make sure to say caveats of all the work because automatic. This is the ignorance-base we are going to be exploring</a:t>
            </a:r>
          </a:p>
          <a:p>
            <a:endParaRPr lang="en-US" dirty="0"/>
          </a:p>
        </p:txBody>
      </p:sp>
      <p:sp>
        <p:nvSpPr>
          <p:cNvPr id="4" name="Slide Number Placeholder 3"/>
          <p:cNvSpPr>
            <a:spLocks noGrp="1"/>
          </p:cNvSpPr>
          <p:nvPr>
            <p:ph type="sldNum" sz="quarter" idx="5"/>
          </p:nvPr>
        </p:nvSpPr>
        <p:spPr/>
        <p:txBody>
          <a:bodyPr/>
          <a:lstStyle/>
          <a:p>
            <a:fld id="{90C4C661-4F07-7B49-81BD-64FBEEFD0D76}" type="slidenum">
              <a:rPr lang="en-US" smtClean="0"/>
              <a:t>3</a:t>
            </a:fld>
            <a:endParaRPr lang="en-US"/>
          </a:p>
        </p:txBody>
      </p:sp>
    </p:spTree>
    <p:extLst>
      <p:ext uri="{BB962C8B-B14F-4D97-AF65-F5344CB8AC3E}">
        <p14:creationId xmlns:p14="http://schemas.microsoft.com/office/powerpoint/2010/main" val="3897107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dirty="0"/>
          </a:p>
          <a:p>
            <a:r>
              <a:rPr lang="en-US" dirty="0"/>
              <a:t>Here is a reminder of adding the ignorance – we can now split the sentences </a:t>
            </a:r>
          </a:p>
        </p:txBody>
      </p:sp>
      <p:sp>
        <p:nvSpPr>
          <p:cNvPr id="4" name="Slide Number Placeholder 3"/>
          <p:cNvSpPr>
            <a:spLocks noGrp="1"/>
          </p:cNvSpPr>
          <p:nvPr>
            <p:ph type="sldNum" sz="quarter" idx="5"/>
          </p:nvPr>
        </p:nvSpPr>
        <p:spPr/>
        <p:txBody>
          <a:bodyPr/>
          <a:lstStyle/>
          <a:p>
            <a:fld id="{90C4C661-4F07-7B49-81BD-64FBEEFD0D76}" type="slidenum">
              <a:rPr lang="en-US" smtClean="0"/>
              <a:t>4</a:t>
            </a:fld>
            <a:endParaRPr lang="en-US"/>
          </a:p>
        </p:txBody>
      </p:sp>
    </p:spTree>
    <p:extLst>
      <p:ext uri="{BB962C8B-B14F-4D97-AF65-F5344CB8AC3E}">
        <p14:creationId xmlns:p14="http://schemas.microsoft.com/office/powerpoint/2010/main" val="935437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real power of </a:t>
            </a:r>
            <a:r>
              <a:rPr lang="en-US" dirty="0" err="1"/>
              <a:t>PheKnowLator</a:t>
            </a:r>
            <a:r>
              <a:rPr lang="en-US" dirty="0"/>
              <a:t> are the semantically correct connections that Tiffany makes between the ontologies and other knowledge, such as genes. We can now use these connections to go from experimental results such as a gene list the other ontologies through the carefully curated relations ontology.</a:t>
            </a:r>
          </a:p>
          <a:p>
            <a:endParaRPr lang="en-US" dirty="0"/>
          </a:p>
          <a:p>
            <a:r>
              <a:rPr lang="en-US" dirty="0"/>
              <a:t>-- maybe just put a gene list where experiments are and add entrez genes.</a:t>
            </a:r>
          </a:p>
          <a:p>
            <a:endParaRPr lang="en-US" dirty="0"/>
          </a:p>
          <a:p>
            <a:r>
              <a:rPr lang="en-US" dirty="0"/>
              <a:t>Highlight the Genes to Proteins connection</a:t>
            </a:r>
          </a:p>
        </p:txBody>
      </p:sp>
      <p:sp>
        <p:nvSpPr>
          <p:cNvPr id="4" name="Slide Number Placeholder 3"/>
          <p:cNvSpPr>
            <a:spLocks noGrp="1"/>
          </p:cNvSpPr>
          <p:nvPr>
            <p:ph type="sldNum" sz="quarter" idx="5"/>
          </p:nvPr>
        </p:nvSpPr>
        <p:spPr/>
        <p:txBody>
          <a:bodyPr/>
          <a:lstStyle/>
          <a:p>
            <a:fld id="{90C4C661-4F07-7B49-81BD-64FBEEFD0D76}" type="slidenum">
              <a:rPr lang="en-US" smtClean="0"/>
              <a:t>5</a:t>
            </a:fld>
            <a:endParaRPr lang="en-US"/>
          </a:p>
        </p:txBody>
      </p:sp>
    </p:spTree>
    <p:extLst>
      <p:ext uri="{BB962C8B-B14F-4D97-AF65-F5344CB8AC3E}">
        <p14:creationId xmlns:p14="http://schemas.microsoft.com/office/powerpoint/2010/main" val="3010874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B5381-357F-A58F-C368-19DC1C5A93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9E8E44-5C14-3E10-DE71-599CA4B13B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B076A5-E033-1F18-0591-6ED119DBDE79}"/>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FC857016-4CFC-C053-99BF-071BBD75EF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79F75E-F2D7-3DBA-CB27-891B87BEB5E1}"/>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2364048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857AF-B23B-84C3-1079-071E8506D6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053CE3-D1F2-B799-B71A-79F27B9E33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BFCED6-9C6B-9820-5937-32368E89C76A}"/>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7B554501-AA0C-C48A-3004-74C97FA613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BD42A9-560B-86CA-7A03-89FA91B51F6B}"/>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78168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C96901-AD6A-3078-883E-7235F336EA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2BBDC5-D377-7215-1D9E-512CA697A1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BEA6F9-0A6F-943A-6CEA-2E6A0D88F08A}"/>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80452477-9938-5BDE-CD8F-DC9E533BDF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CCC308-5A7C-7CBF-1E8E-AB9B8AA49E2E}"/>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3520225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A966-7CE2-0E7F-9112-A58CB4AD5D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1E3BE6-9514-2F6C-744E-DDDB3C6F70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6DF012-765A-14C4-BEFC-EB52EDC61386}"/>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CE887A5B-D79D-5D00-CE46-BC8DE024C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58461F-179E-207F-599D-2A7B8E2C8F09}"/>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191335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8454-C61C-CC5D-D2E0-620044B91E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96BC51-23E3-5CDB-391A-81A3ED7631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6FDAEF-F69D-6ABE-0E08-4D62575540B4}"/>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D020D0AF-3E56-C8B7-3E1D-C0206F2CC4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55ABCE-D9D3-6286-27D0-524994F0E062}"/>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297255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E30BB-36C4-5BD7-F8D7-BD703CD9D0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101FD1-DEDB-D257-1C9E-E7CDBB3F75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0FFCE05-F942-3E0B-1744-B22805759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0AD97D-B45C-CDB4-C124-EED290C70CE7}"/>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6" name="Footer Placeholder 5">
            <a:extLst>
              <a:ext uri="{FF2B5EF4-FFF2-40B4-BE49-F238E27FC236}">
                <a16:creationId xmlns:a16="http://schemas.microsoft.com/office/drawing/2014/main" id="{326282E8-BFE3-36D8-A4D7-7F8DC4F01B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2A6782-8302-92E5-22D2-417A003EE9CD}"/>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1782025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096F-0C46-7AD6-B242-5629B0FC6E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814FFF-274C-4E3E-5DA0-8BF6405494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3E30BB-4308-C0A6-34D3-D97468F12C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865157-5D96-6F71-3A71-442670C206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CF9DC3-1B6A-8DAC-08AA-9726D4064D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333AC47-34BC-B42A-8D4E-5C857AE3D8F2}"/>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8" name="Footer Placeholder 7">
            <a:extLst>
              <a:ext uri="{FF2B5EF4-FFF2-40B4-BE49-F238E27FC236}">
                <a16:creationId xmlns:a16="http://schemas.microsoft.com/office/drawing/2014/main" id="{6C29D268-647B-A19A-2DD6-2F7FD4C783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E3F51B-89D7-DC57-9E73-D85C7A14CCFB}"/>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1973744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87554-DC81-EB1D-CC3B-3BE050F201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9B7B94-E3B6-3DB0-B6ED-129C4DD57EF4}"/>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4" name="Footer Placeholder 3">
            <a:extLst>
              <a:ext uri="{FF2B5EF4-FFF2-40B4-BE49-F238E27FC236}">
                <a16:creationId xmlns:a16="http://schemas.microsoft.com/office/drawing/2014/main" id="{1F7B18F6-5095-12C7-BAB1-7A7228DCD5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C41DB8-8ECA-6509-CDA1-66B9A1119097}"/>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2700154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998CA0-8E6F-4002-27EF-06585D50F43C}"/>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3" name="Footer Placeholder 2">
            <a:extLst>
              <a:ext uri="{FF2B5EF4-FFF2-40B4-BE49-F238E27FC236}">
                <a16:creationId xmlns:a16="http://schemas.microsoft.com/office/drawing/2014/main" id="{E9234905-A2AC-A0F9-D4AA-963AD1E178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0149AB4-B31F-4E7B-DF4D-7FE85D1701A0}"/>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532855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58711-8DBB-7B32-25BB-9EB19BFE62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7F194C-12AC-A81C-8DDB-C4BEAFF48E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01F0B6-4826-FCDD-A999-E683CB5E15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DC7E53-1858-D6AB-4965-2B2E76226AD8}"/>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6" name="Footer Placeholder 5">
            <a:extLst>
              <a:ext uri="{FF2B5EF4-FFF2-40B4-BE49-F238E27FC236}">
                <a16:creationId xmlns:a16="http://schemas.microsoft.com/office/drawing/2014/main" id="{8FA413AB-F11A-28F0-490C-3BDD3B06F5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E90B22-84FB-30D9-9ECB-A2F24ADA11EC}"/>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33878583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CE03A-E35B-8391-93A7-B3F2990ECF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ECB8DA-AA52-D470-D1B8-E6D7A43BFE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EAF881-B64E-D87D-6A95-4E64EA86B6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02758A-B6CF-EE3D-AC96-0652D9DCE171}"/>
              </a:ext>
            </a:extLst>
          </p:cNvPr>
          <p:cNvSpPr>
            <a:spLocks noGrp="1"/>
          </p:cNvSpPr>
          <p:nvPr>
            <p:ph type="dt" sz="half" idx="10"/>
          </p:nvPr>
        </p:nvSpPr>
        <p:spPr/>
        <p:txBody>
          <a:bodyPr/>
          <a:lstStyle/>
          <a:p>
            <a:fld id="{C9161A76-61A9-C14F-9883-B620150841DA}" type="datetimeFigureOut">
              <a:rPr lang="en-US" smtClean="0"/>
              <a:t>10/13/22</a:t>
            </a:fld>
            <a:endParaRPr lang="en-US"/>
          </a:p>
        </p:txBody>
      </p:sp>
      <p:sp>
        <p:nvSpPr>
          <p:cNvPr id="6" name="Footer Placeholder 5">
            <a:extLst>
              <a:ext uri="{FF2B5EF4-FFF2-40B4-BE49-F238E27FC236}">
                <a16:creationId xmlns:a16="http://schemas.microsoft.com/office/drawing/2014/main" id="{5C69A1F5-6023-40A2-9F17-23DD06A2AA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D6DB3F-9BA5-96F3-3260-56E933F2BCB7}"/>
              </a:ext>
            </a:extLst>
          </p:cNvPr>
          <p:cNvSpPr>
            <a:spLocks noGrp="1"/>
          </p:cNvSpPr>
          <p:nvPr>
            <p:ph type="sldNum" sz="quarter" idx="12"/>
          </p:nvPr>
        </p:nvSpPr>
        <p:spPr/>
        <p:txBody>
          <a:bodyPr/>
          <a:lstStyle/>
          <a:p>
            <a:fld id="{FED09284-CB36-D141-99EE-560E34C07E8D}" type="slidenum">
              <a:rPr lang="en-US" smtClean="0"/>
              <a:t>‹#›</a:t>
            </a:fld>
            <a:endParaRPr lang="en-US"/>
          </a:p>
        </p:txBody>
      </p:sp>
    </p:spTree>
    <p:extLst>
      <p:ext uri="{BB962C8B-B14F-4D97-AF65-F5344CB8AC3E}">
        <p14:creationId xmlns:p14="http://schemas.microsoft.com/office/powerpoint/2010/main" val="66228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69D723-2CA3-3655-1FB1-12E3FC0BC8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FCF03B-EAA4-4637-E670-C2AF8250B1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49FBBA-6149-7C8C-971A-38AEBA9AB3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161A76-61A9-C14F-9883-B620150841DA}" type="datetimeFigureOut">
              <a:rPr lang="en-US" smtClean="0"/>
              <a:t>10/13/22</a:t>
            </a:fld>
            <a:endParaRPr lang="en-US"/>
          </a:p>
        </p:txBody>
      </p:sp>
      <p:sp>
        <p:nvSpPr>
          <p:cNvPr id="5" name="Footer Placeholder 4">
            <a:extLst>
              <a:ext uri="{FF2B5EF4-FFF2-40B4-BE49-F238E27FC236}">
                <a16:creationId xmlns:a16="http://schemas.microsoft.com/office/drawing/2014/main" id="{DB5C02D0-B0B5-6F54-CDC9-0E9B02B25C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B89186C-D27C-0E9F-6C1D-5960D67B2D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D09284-CB36-D141-99EE-560E34C07E8D}" type="slidenum">
              <a:rPr lang="en-US" smtClean="0"/>
              <a:t>‹#›</a:t>
            </a:fld>
            <a:endParaRPr lang="en-US"/>
          </a:p>
        </p:txBody>
      </p:sp>
    </p:spTree>
    <p:extLst>
      <p:ext uri="{BB962C8B-B14F-4D97-AF65-F5344CB8AC3E}">
        <p14:creationId xmlns:p14="http://schemas.microsoft.com/office/powerpoint/2010/main" val="927094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6.png"/><Relationship Id="rId18" Type="http://schemas.openxmlformats.org/officeDocument/2006/relationships/customXml" Target="../ink/ink5.xml"/><Relationship Id="rId3" Type="http://schemas.openxmlformats.org/officeDocument/2006/relationships/image" Target="../media/image2.emf"/><Relationship Id="rId7" Type="http://schemas.openxmlformats.org/officeDocument/2006/relationships/customXml" Target="../ink/ink2.xml"/><Relationship Id="rId17" Type="http://schemas.openxmlformats.org/officeDocument/2006/relationships/image" Target="../media/image23.png"/><Relationship Id="rId2" Type="http://schemas.openxmlformats.org/officeDocument/2006/relationships/notesSlide" Target="../notesSlides/notesSlide3.xml"/><Relationship Id="rId16" Type="http://schemas.openxmlformats.org/officeDocument/2006/relationships/customXml" Target="../ink/ink4.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customXml" Target="../ink/ink1.xml"/><Relationship Id="rId15" Type="http://schemas.openxmlformats.org/officeDocument/2006/relationships/image" Target="../media/image22.png"/><Relationship Id="rId19" Type="http://schemas.openxmlformats.org/officeDocument/2006/relationships/image" Target="../media/image24.png"/><Relationship Id="rId4" Type="http://schemas.openxmlformats.org/officeDocument/2006/relationships/image" Target="../media/image1.jpeg"/><Relationship Id="rId9" Type="http://schemas.openxmlformats.org/officeDocument/2006/relationships/customXml" Target="../ink/ink3.xml"/></Relationships>
</file>

<file path=ppt/slides/_rels/slide5.xml.rels><?xml version="1.0" encoding="UTF-8" standalone="yes"?>
<Relationships xmlns="http://schemas.openxmlformats.org/package/2006/relationships"><Relationship Id="rId8" Type="http://schemas.openxmlformats.org/officeDocument/2006/relationships/customXml" Target="../ink/ink7.xml"/><Relationship Id="rId13" Type="http://schemas.openxmlformats.org/officeDocument/2006/relationships/image" Target="../media/image21.png"/><Relationship Id="rId18" Type="http://schemas.openxmlformats.org/officeDocument/2006/relationships/customXml" Target="../ink/ink12.xml"/><Relationship Id="rId3" Type="http://schemas.openxmlformats.org/officeDocument/2006/relationships/image" Target="../media/image3.png"/><Relationship Id="rId21" Type="http://schemas.openxmlformats.org/officeDocument/2006/relationships/image" Target="../media/image25.png"/><Relationship Id="rId7" Type="http://schemas.openxmlformats.org/officeDocument/2006/relationships/image" Target="../media/image18.png"/><Relationship Id="rId12" Type="http://schemas.openxmlformats.org/officeDocument/2006/relationships/customXml" Target="../ink/ink9.xml"/><Relationship Id="rId17" Type="http://schemas.openxmlformats.org/officeDocument/2006/relationships/image" Target="../media/image23.png"/><Relationship Id="rId2" Type="http://schemas.openxmlformats.org/officeDocument/2006/relationships/notesSlide" Target="../notesSlides/notesSlide4.xml"/><Relationship Id="rId16" Type="http://schemas.openxmlformats.org/officeDocument/2006/relationships/customXml" Target="../ink/ink11.xml"/><Relationship Id="rId20" Type="http://schemas.openxmlformats.org/officeDocument/2006/relationships/customXml" Target="../ink/ink13.xml"/><Relationship Id="rId1" Type="http://schemas.openxmlformats.org/officeDocument/2006/relationships/slideLayout" Target="../slideLayouts/slideLayout6.xml"/><Relationship Id="rId6" Type="http://schemas.openxmlformats.org/officeDocument/2006/relationships/customXml" Target="../ink/ink6.xml"/><Relationship Id="rId11" Type="http://schemas.openxmlformats.org/officeDocument/2006/relationships/image" Target="../media/image20.png"/><Relationship Id="rId5" Type="http://schemas.openxmlformats.org/officeDocument/2006/relationships/image" Target="../media/image1.jpeg"/><Relationship Id="rId15" Type="http://schemas.openxmlformats.org/officeDocument/2006/relationships/image" Target="../media/image22.png"/><Relationship Id="rId10" Type="http://schemas.openxmlformats.org/officeDocument/2006/relationships/customXml" Target="../ink/ink8.xml"/><Relationship Id="rId19" Type="http://schemas.openxmlformats.org/officeDocument/2006/relationships/image" Target="../media/image24.png"/><Relationship Id="rId4" Type="http://schemas.openxmlformats.org/officeDocument/2006/relationships/image" Target="../media/image2.emf"/><Relationship Id="rId9" Type="http://schemas.openxmlformats.org/officeDocument/2006/relationships/image" Target="../media/image19.png"/><Relationship Id="rId14" Type="http://schemas.openxmlformats.org/officeDocument/2006/relationships/customXml" Target="../ink/ink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CB9E2-CC24-65E2-E0BC-4641B3A5DEE2}"/>
              </a:ext>
            </a:extLst>
          </p:cNvPr>
          <p:cNvSpPr>
            <a:spLocks noGrp="1"/>
          </p:cNvSpPr>
          <p:nvPr>
            <p:ph type="ctrTitle"/>
          </p:nvPr>
        </p:nvSpPr>
        <p:spPr/>
        <p:txBody>
          <a:bodyPr/>
          <a:lstStyle/>
          <a:p>
            <a:r>
              <a:rPr lang="en-US" dirty="0"/>
              <a:t>IGNORANCE-BASE</a:t>
            </a:r>
          </a:p>
        </p:txBody>
      </p:sp>
      <p:sp>
        <p:nvSpPr>
          <p:cNvPr id="3" name="Subtitle 2">
            <a:extLst>
              <a:ext uri="{FF2B5EF4-FFF2-40B4-BE49-F238E27FC236}">
                <a16:creationId xmlns:a16="http://schemas.microsoft.com/office/drawing/2014/main" id="{E1EAD6E7-5781-B445-2304-CBBE75FDBA3A}"/>
              </a:ext>
            </a:extLst>
          </p:cNvPr>
          <p:cNvSpPr>
            <a:spLocks noGrp="1"/>
          </p:cNvSpPr>
          <p:nvPr>
            <p:ph type="subTitle" idx="1"/>
          </p:nvPr>
        </p:nvSpPr>
        <p:spPr/>
        <p:txBody>
          <a:bodyPr/>
          <a:lstStyle/>
          <a:p>
            <a:r>
              <a:rPr lang="en-US" dirty="0"/>
              <a:t>DATA REPRESENTATION</a:t>
            </a:r>
          </a:p>
        </p:txBody>
      </p:sp>
    </p:spTree>
    <p:extLst>
      <p:ext uri="{BB962C8B-B14F-4D97-AF65-F5344CB8AC3E}">
        <p14:creationId xmlns:p14="http://schemas.microsoft.com/office/powerpoint/2010/main" val="3805819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A17A4-2CD4-1C47-8546-A19E1AB0D497}"/>
              </a:ext>
            </a:extLst>
          </p:cNvPr>
          <p:cNvSpPr>
            <a:spLocks noGrp="1"/>
          </p:cNvSpPr>
          <p:nvPr>
            <p:ph type="title"/>
          </p:nvPr>
        </p:nvSpPr>
        <p:spPr>
          <a:xfrm>
            <a:off x="838200" y="-49547"/>
            <a:ext cx="10515600" cy="1325563"/>
          </a:xfrm>
        </p:spPr>
        <p:txBody>
          <a:bodyPr>
            <a:normAutofit/>
          </a:bodyPr>
          <a:lstStyle/>
          <a:p>
            <a:r>
              <a:rPr lang="en-US" sz="3600" dirty="0"/>
              <a:t>Ignorance theory helps identify the types of knowledge goals in a field</a:t>
            </a:r>
          </a:p>
        </p:txBody>
      </p:sp>
      <p:graphicFrame>
        <p:nvGraphicFramePr>
          <p:cNvPr id="4" name="Content Placeholder 3">
            <a:extLst>
              <a:ext uri="{FF2B5EF4-FFF2-40B4-BE49-F238E27FC236}">
                <a16:creationId xmlns:a16="http://schemas.microsoft.com/office/drawing/2014/main" id="{0225792D-3F3F-784C-3A38-033717180CD2}"/>
              </a:ext>
            </a:extLst>
          </p:cNvPr>
          <p:cNvGraphicFramePr>
            <a:graphicFrameLocks noGrp="1"/>
          </p:cNvGraphicFramePr>
          <p:nvPr>
            <p:ph idx="1"/>
          </p:nvPr>
        </p:nvGraphicFramePr>
        <p:xfrm>
          <a:off x="1263502" y="1917355"/>
          <a:ext cx="10515600" cy="25411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C3E1FDF2-8B2B-B07A-449E-DB86F5CAB933}"/>
              </a:ext>
            </a:extLst>
          </p:cNvPr>
          <p:cNvSpPr txBox="1"/>
          <p:nvPr/>
        </p:nvSpPr>
        <p:spPr>
          <a:xfrm>
            <a:off x="5028114" y="1069158"/>
            <a:ext cx="2950936" cy="369332"/>
          </a:xfrm>
          <a:prstGeom prst="rect">
            <a:avLst/>
          </a:prstGeom>
          <a:noFill/>
          <a:ln>
            <a:solidFill>
              <a:schemeClr val="tx1"/>
            </a:solidFill>
          </a:ln>
        </p:spPr>
        <p:txBody>
          <a:bodyPr wrap="none" rtlCol="0">
            <a:spAutoFit/>
          </a:bodyPr>
          <a:lstStyle/>
          <a:p>
            <a:r>
              <a:rPr lang="en-US" dirty="0"/>
              <a:t>Known Unknowns/ Ignorance</a:t>
            </a:r>
          </a:p>
        </p:txBody>
      </p:sp>
      <p:sp>
        <p:nvSpPr>
          <p:cNvPr id="6" name="TextBox 5">
            <a:extLst>
              <a:ext uri="{FF2B5EF4-FFF2-40B4-BE49-F238E27FC236}">
                <a16:creationId xmlns:a16="http://schemas.microsoft.com/office/drawing/2014/main" id="{DCE603C7-9C55-66A8-E2CE-85704F372CA3}"/>
              </a:ext>
            </a:extLst>
          </p:cNvPr>
          <p:cNvSpPr txBox="1"/>
          <p:nvPr/>
        </p:nvSpPr>
        <p:spPr>
          <a:xfrm>
            <a:off x="4622268" y="6417362"/>
            <a:ext cx="3776803" cy="369332"/>
          </a:xfrm>
          <a:prstGeom prst="rect">
            <a:avLst/>
          </a:prstGeom>
          <a:noFill/>
          <a:ln>
            <a:solidFill>
              <a:schemeClr val="tx1"/>
            </a:solidFill>
          </a:ln>
        </p:spPr>
        <p:txBody>
          <a:bodyPr wrap="none" rtlCol="0">
            <a:spAutoFit/>
          </a:bodyPr>
          <a:lstStyle/>
          <a:p>
            <a:r>
              <a:rPr lang="en-US" dirty="0"/>
              <a:t>Knowns/Answers/Facts/Not Ignorance</a:t>
            </a:r>
          </a:p>
        </p:txBody>
      </p:sp>
      <p:graphicFrame>
        <p:nvGraphicFramePr>
          <p:cNvPr id="8" name="Table 8">
            <a:extLst>
              <a:ext uri="{FF2B5EF4-FFF2-40B4-BE49-F238E27FC236}">
                <a16:creationId xmlns:a16="http://schemas.microsoft.com/office/drawing/2014/main" id="{77FE0EB0-DCCC-5E69-8374-9E8921D62190}"/>
              </a:ext>
            </a:extLst>
          </p:cNvPr>
          <p:cNvGraphicFramePr>
            <a:graphicFrameLocks noGrp="1"/>
          </p:cNvGraphicFramePr>
          <p:nvPr/>
        </p:nvGraphicFramePr>
        <p:xfrm>
          <a:off x="0" y="4596550"/>
          <a:ext cx="11779106" cy="822960"/>
        </p:xfrm>
        <a:graphic>
          <a:graphicData uri="http://schemas.openxmlformats.org/drawingml/2006/table">
            <a:tbl>
              <a:tblPr firstRow="1" bandRow="1">
                <a:tableStyleId>{5940675A-B579-460E-94D1-54222C63F5DA}</a:tableStyleId>
              </a:tblPr>
              <a:tblGrid>
                <a:gridCol w="1286540">
                  <a:extLst>
                    <a:ext uri="{9D8B030D-6E8A-4147-A177-3AD203B41FA5}">
                      <a16:colId xmlns:a16="http://schemas.microsoft.com/office/drawing/2014/main" val="2705325135"/>
                    </a:ext>
                  </a:extLst>
                </a:gridCol>
                <a:gridCol w="1988288">
                  <a:extLst>
                    <a:ext uri="{9D8B030D-6E8A-4147-A177-3AD203B41FA5}">
                      <a16:colId xmlns:a16="http://schemas.microsoft.com/office/drawing/2014/main" val="2344340487"/>
                    </a:ext>
                  </a:extLst>
                </a:gridCol>
                <a:gridCol w="2169042">
                  <a:extLst>
                    <a:ext uri="{9D8B030D-6E8A-4147-A177-3AD203B41FA5}">
                      <a16:colId xmlns:a16="http://schemas.microsoft.com/office/drawing/2014/main" val="1914992743"/>
                    </a:ext>
                  </a:extLst>
                </a:gridCol>
                <a:gridCol w="2169042">
                  <a:extLst>
                    <a:ext uri="{9D8B030D-6E8A-4147-A177-3AD203B41FA5}">
                      <a16:colId xmlns:a16="http://schemas.microsoft.com/office/drawing/2014/main" val="1792751368"/>
                    </a:ext>
                  </a:extLst>
                </a:gridCol>
                <a:gridCol w="2158409">
                  <a:extLst>
                    <a:ext uri="{9D8B030D-6E8A-4147-A177-3AD203B41FA5}">
                      <a16:colId xmlns:a16="http://schemas.microsoft.com/office/drawing/2014/main" val="515740549"/>
                    </a:ext>
                  </a:extLst>
                </a:gridCol>
                <a:gridCol w="2007785">
                  <a:extLst>
                    <a:ext uri="{9D8B030D-6E8A-4147-A177-3AD203B41FA5}">
                      <a16:colId xmlns:a16="http://schemas.microsoft.com/office/drawing/2014/main" val="1284029100"/>
                    </a:ext>
                  </a:extLst>
                </a:gridCol>
              </a:tblGrid>
              <a:tr h="588403">
                <a:tc>
                  <a:txBody>
                    <a:bodyPr/>
                    <a:lstStyle/>
                    <a:p>
                      <a:r>
                        <a:rPr lang="en-US" sz="1600" b="1" dirty="0"/>
                        <a:t>Knowledge </a:t>
                      </a:r>
                    </a:p>
                    <a:p>
                      <a:r>
                        <a:rPr lang="en-US" sz="1600" b="1" dirty="0"/>
                        <a:t>Goals</a:t>
                      </a:r>
                    </a:p>
                  </a:txBody>
                  <a:tcPr/>
                </a:tc>
                <a:tc>
                  <a:txBody>
                    <a:bodyPr/>
                    <a:lstStyle/>
                    <a:p>
                      <a:r>
                        <a:rPr lang="en-US" sz="1600" dirty="0"/>
                        <a:t>Find the answer in the article to confirm fully answered</a:t>
                      </a:r>
                    </a:p>
                  </a:txBody>
                  <a:tcPr/>
                </a:tc>
                <a:tc>
                  <a:txBody>
                    <a:bodyPr/>
                    <a:lstStyle/>
                    <a:p>
                      <a:r>
                        <a:rPr lang="en-US" sz="1600" dirty="0"/>
                        <a:t>Find more evidence based on confidence (in increasing order)</a:t>
                      </a:r>
                    </a:p>
                  </a:txBody>
                  <a:tcPr/>
                </a:tc>
                <a:tc>
                  <a:txBody>
                    <a:bodyPr/>
                    <a:lstStyle/>
                    <a:p>
                      <a:r>
                        <a:rPr lang="en-US" sz="1600" dirty="0"/>
                        <a:t>Explore the result and determine if repeatable</a:t>
                      </a:r>
                    </a:p>
                  </a:txBody>
                  <a:tcPr/>
                </a:tc>
                <a:tc>
                  <a:txBody>
                    <a:bodyPr/>
                    <a:lstStyle/>
                    <a:p>
                      <a:r>
                        <a:rPr lang="en-US" sz="1600" dirty="0"/>
                        <a:t>Explore new avenues to overcome the barrier</a:t>
                      </a:r>
                    </a:p>
                  </a:txBody>
                  <a:tcPr/>
                </a:tc>
                <a:tc>
                  <a:txBody>
                    <a:bodyPr/>
                    <a:lstStyle/>
                    <a:p>
                      <a:r>
                        <a:rPr lang="en-US" sz="1600" dirty="0"/>
                        <a:t>Consider the future information</a:t>
                      </a:r>
                    </a:p>
                  </a:txBody>
                  <a:tcPr/>
                </a:tc>
                <a:extLst>
                  <a:ext uri="{0D108BD9-81ED-4DB2-BD59-A6C34878D82A}">
                    <a16:rowId xmlns:a16="http://schemas.microsoft.com/office/drawing/2014/main" val="87124181"/>
                  </a:ext>
                </a:extLst>
              </a:tr>
            </a:tbl>
          </a:graphicData>
        </a:graphic>
      </p:graphicFrame>
      <p:cxnSp>
        <p:nvCxnSpPr>
          <p:cNvPr id="11" name="Straight Arrow Connector 10">
            <a:extLst>
              <a:ext uri="{FF2B5EF4-FFF2-40B4-BE49-F238E27FC236}">
                <a16:creationId xmlns:a16="http://schemas.microsoft.com/office/drawing/2014/main" id="{9C4FCB91-EFA9-9C89-1C12-40E2C1F66E20}"/>
              </a:ext>
            </a:extLst>
          </p:cNvPr>
          <p:cNvCxnSpPr>
            <a:cxnSpLocks/>
            <a:stCxn id="5" idx="2"/>
          </p:cNvCxnSpPr>
          <p:nvPr/>
        </p:nvCxnSpPr>
        <p:spPr>
          <a:xfrm flipH="1">
            <a:off x="2183219" y="1438490"/>
            <a:ext cx="4320363" cy="8229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2540B73-3E29-E254-2218-C44C0ADA3DDB}"/>
              </a:ext>
            </a:extLst>
          </p:cNvPr>
          <p:cNvCxnSpPr>
            <a:cxnSpLocks/>
            <a:stCxn id="5" idx="2"/>
          </p:cNvCxnSpPr>
          <p:nvPr/>
        </p:nvCxnSpPr>
        <p:spPr>
          <a:xfrm flipH="1">
            <a:off x="4281377" y="1438490"/>
            <a:ext cx="2222205" cy="81060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BBB903E-C14B-1113-22BE-D71881AD3EAB}"/>
              </a:ext>
            </a:extLst>
          </p:cNvPr>
          <p:cNvCxnSpPr>
            <a:cxnSpLocks/>
            <a:stCxn id="5" idx="2"/>
          </p:cNvCxnSpPr>
          <p:nvPr/>
        </p:nvCxnSpPr>
        <p:spPr>
          <a:xfrm>
            <a:off x="6503582" y="1438490"/>
            <a:ext cx="0" cy="82296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F0F8F56-EF25-036F-6FDE-4086E4620423}"/>
              </a:ext>
            </a:extLst>
          </p:cNvPr>
          <p:cNvCxnSpPr>
            <a:cxnSpLocks/>
            <a:stCxn id="5" idx="2"/>
          </p:cNvCxnSpPr>
          <p:nvPr/>
        </p:nvCxnSpPr>
        <p:spPr>
          <a:xfrm>
            <a:off x="6503582" y="1438490"/>
            <a:ext cx="2221932" cy="80917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1225B58-B1A0-DE66-45DF-04F2DAB6021D}"/>
              </a:ext>
            </a:extLst>
          </p:cNvPr>
          <p:cNvCxnSpPr>
            <a:cxnSpLocks/>
            <a:stCxn id="5" idx="2"/>
          </p:cNvCxnSpPr>
          <p:nvPr/>
        </p:nvCxnSpPr>
        <p:spPr>
          <a:xfrm>
            <a:off x="6503582" y="1438490"/>
            <a:ext cx="4320363" cy="80917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DAC0645-C8EC-7562-3114-15FBC6BC8179}"/>
              </a:ext>
            </a:extLst>
          </p:cNvPr>
          <p:cNvCxnSpPr>
            <a:cxnSpLocks/>
          </p:cNvCxnSpPr>
          <p:nvPr/>
        </p:nvCxnSpPr>
        <p:spPr>
          <a:xfrm>
            <a:off x="3413052" y="2833151"/>
            <a:ext cx="0" cy="95202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7A8FAD3-0E6B-8859-CD31-9E913B2F3ED9}"/>
              </a:ext>
            </a:extLst>
          </p:cNvPr>
          <p:cNvCxnSpPr>
            <a:cxnSpLocks/>
          </p:cNvCxnSpPr>
          <p:nvPr/>
        </p:nvCxnSpPr>
        <p:spPr>
          <a:xfrm>
            <a:off x="2183219" y="4120537"/>
            <a:ext cx="0" cy="47601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931F467-F11B-34D6-79B5-367B902BE167}"/>
              </a:ext>
            </a:extLst>
          </p:cNvPr>
          <p:cNvCxnSpPr>
            <a:cxnSpLocks/>
          </p:cNvCxnSpPr>
          <p:nvPr/>
        </p:nvCxnSpPr>
        <p:spPr>
          <a:xfrm>
            <a:off x="4281377" y="4120537"/>
            <a:ext cx="0" cy="47601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0D9686D-C9CD-19E8-9B3C-EB249EC40F0C}"/>
              </a:ext>
            </a:extLst>
          </p:cNvPr>
          <p:cNvCxnSpPr>
            <a:cxnSpLocks/>
          </p:cNvCxnSpPr>
          <p:nvPr/>
        </p:nvCxnSpPr>
        <p:spPr>
          <a:xfrm>
            <a:off x="6510669" y="4120537"/>
            <a:ext cx="0" cy="47601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873D4C6-CE27-B53A-61E4-1E050CFB851A}"/>
              </a:ext>
            </a:extLst>
          </p:cNvPr>
          <p:cNvCxnSpPr>
            <a:cxnSpLocks/>
          </p:cNvCxnSpPr>
          <p:nvPr/>
        </p:nvCxnSpPr>
        <p:spPr>
          <a:xfrm>
            <a:off x="8683257" y="4120537"/>
            <a:ext cx="0" cy="47601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5A3F2957-9A33-2CF6-F420-52C3B153D835}"/>
              </a:ext>
            </a:extLst>
          </p:cNvPr>
          <p:cNvCxnSpPr>
            <a:cxnSpLocks/>
          </p:cNvCxnSpPr>
          <p:nvPr/>
        </p:nvCxnSpPr>
        <p:spPr>
          <a:xfrm>
            <a:off x="10788503" y="4120537"/>
            <a:ext cx="0" cy="47601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46BBC85-52DC-BCA5-1487-44806E606D98}"/>
              </a:ext>
            </a:extLst>
          </p:cNvPr>
          <p:cNvCxnSpPr>
            <a:cxnSpLocks/>
            <a:endCxn id="6" idx="0"/>
          </p:cNvCxnSpPr>
          <p:nvPr/>
        </p:nvCxnSpPr>
        <p:spPr>
          <a:xfrm>
            <a:off x="2183219" y="5419510"/>
            <a:ext cx="4327451" cy="997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26C1A9C-7BFE-7750-D4C9-895D32911490}"/>
              </a:ext>
            </a:extLst>
          </p:cNvPr>
          <p:cNvCxnSpPr>
            <a:cxnSpLocks/>
            <a:endCxn id="6" idx="0"/>
          </p:cNvCxnSpPr>
          <p:nvPr/>
        </p:nvCxnSpPr>
        <p:spPr>
          <a:xfrm>
            <a:off x="4281377" y="5419510"/>
            <a:ext cx="2229293" cy="997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9E010C2-69EF-327A-D53C-491180AA65BD}"/>
              </a:ext>
            </a:extLst>
          </p:cNvPr>
          <p:cNvCxnSpPr>
            <a:cxnSpLocks/>
            <a:endCxn id="6" idx="0"/>
          </p:cNvCxnSpPr>
          <p:nvPr/>
        </p:nvCxnSpPr>
        <p:spPr>
          <a:xfrm>
            <a:off x="6510669" y="5419510"/>
            <a:ext cx="1" cy="997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542B1AFD-813D-B9EE-69B5-D57E087FF92A}"/>
              </a:ext>
            </a:extLst>
          </p:cNvPr>
          <p:cNvCxnSpPr>
            <a:cxnSpLocks/>
            <a:endCxn id="6" idx="0"/>
          </p:cNvCxnSpPr>
          <p:nvPr/>
        </p:nvCxnSpPr>
        <p:spPr>
          <a:xfrm flipH="1">
            <a:off x="6510670" y="5419510"/>
            <a:ext cx="2214844" cy="997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10734E3-CD55-D8D2-849F-6C104B51E74B}"/>
              </a:ext>
            </a:extLst>
          </p:cNvPr>
          <p:cNvCxnSpPr>
            <a:cxnSpLocks/>
            <a:endCxn id="6" idx="0"/>
          </p:cNvCxnSpPr>
          <p:nvPr/>
        </p:nvCxnSpPr>
        <p:spPr>
          <a:xfrm flipH="1">
            <a:off x="6510670" y="5419510"/>
            <a:ext cx="4277833" cy="997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DBB53DFA-FC2F-5D6A-FFF6-DB4BD5B685B0}"/>
              </a:ext>
            </a:extLst>
          </p:cNvPr>
          <p:cNvSpPr txBox="1"/>
          <p:nvPr/>
        </p:nvSpPr>
        <p:spPr>
          <a:xfrm>
            <a:off x="6004686" y="5726568"/>
            <a:ext cx="1033232" cy="369332"/>
          </a:xfrm>
          <a:prstGeom prst="rect">
            <a:avLst/>
          </a:prstGeom>
          <a:solidFill>
            <a:schemeClr val="bg1"/>
          </a:solidFill>
          <a:ln>
            <a:solidFill>
              <a:schemeClr val="tx1"/>
            </a:solidFill>
          </a:ln>
        </p:spPr>
        <p:txBody>
          <a:bodyPr wrap="none" rtlCol="0">
            <a:spAutoFit/>
          </a:bodyPr>
          <a:lstStyle/>
          <a:p>
            <a:r>
              <a:rPr lang="en-US" dirty="0"/>
              <a:t>Research</a:t>
            </a:r>
          </a:p>
        </p:txBody>
      </p:sp>
      <p:cxnSp>
        <p:nvCxnSpPr>
          <p:cNvPr id="67" name="Curved Connector 66">
            <a:extLst>
              <a:ext uri="{FF2B5EF4-FFF2-40B4-BE49-F238E27FC236}">
                <a16:creationId xmlns:a16="http://schemas.microsoft.com/office/drawing/2014/main" id="{4D430398-8877-0060-2CEC-EB085B7065FD}"/>
              </a:ext>
            </a:extLst>
          </p:cNvPr>
          <p:cNvCxnSpPr>
            <a:cxnSpLocks/>
            <a:stCxn id="6" idx="3"/>
          </p:cNvCxnSpPr>
          <p:nvPr/>
        </p:nvCxnSpPr>
        <p:spPr>
          <a:xfrm flipV="1">
            <a:off x="8399071" y="4120536"/>
            <a:ext cx="3697673" cy="2481492"/>
          </a:xfrm>
          <a:prstGeom prst="curvedConnector3">
            <a:avLst>
              <a:gd name="adj1" fmla="val 100321"/>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Curved Connector 71">
            <a:extLst>
              <a:ext uri="{FF2B5EF4-FFF2-40B4-BE49-F238E27FC236}">
                <a16:creationId xmlns:a16="http://schemas.microsoft.com/office/drawing/2014/main" id="{70E0D27E-FF1E-AEFF-C6E3-85F52C2B4A6E}"/>
              </a:ext>
            </a:extLst>
          </p:cNvPr>
          <p:cNvCxnSpPr>
            <a:cxnSpLocks/>
            <a:endCxn id="5" idx="3"/>
          </p:cNvCxnSpPr>
          <p:nvPr/>
        </p:nvCxnSpPr>
        <p:spPr>
          <a:xfrm rot="10800000">
            <a:off x="7979051" y="1253825"/>
            <a:ext cx="4121487" cy="2866711"/>
          </a:xfrm>
          <a:prstGeom prst="curvedConnector3">
            <a:avLst>
              <a:gd name="adj1" fmla="val 21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9793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4AB4-C9B8-BA46-987B-067FFE5D748F}"/>
              </a:ext>
            </a:extLst>
          </p:cNvPr>
          <p:cNvSpPr>
            <a:spLocks noGrp="1"/>
          </p:cNvSpPr>
          <p:nvPr>
            <p:ph type="title"/>
          </p:nvPr>
        </p:nvSpPr>
        <p:spPr>
          <a:xfrm>
            <a:off x="719812" y="50743"/>
            <a:ext cx="10552746" cy="741680"/>
          </a:xfrm>
        </p:spPr>
        <p:txBody>
          <a:bodyPr/>
          <a:lstStyle/>
          <a:p>
            <a:r>
              <a:rPr lang="en-US" dirty="0"/>
              <a:t>The Ignorance-Base contains a lot of data</a:t>
            </a:r>
          </a:p>
        </p:txBody>
      </p:sp>
      <p:sp>
        <p:nvSpPr>
          <p:cNvPr id="5" name="Magnetic Disk 4">
            <a:extLst>
              <a:ext uri="{FF2B5EF4-FFF2-40B4-BE49-F238E27FC236}">
                <a16:creationId xmlns:a16="http://schemas.microsoft.com/office/drawing/2014/main" id="{85CBF49B-7A6D-5C4D-A05F-EBC438BB56B9}"/>
              </a:ext>
            </a:extLst>
          </p:cNvPr>
          <p:cNvSpPr/>
          <p:nvPr/>
        </p:nvSpPr>
        <p:spPr>
          <a:xfrm>
            <a:off x="9079037" y="2333999"/>
            <a:ext cx="1663354" cy="2598477"/>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a:t>Ignorance-Base</a:t>
            </a:r>
          </a:p>
          <a:p>
            <a:pPr algn="ctr"/>
            <a:r>
              <a:rPr lang="en-US" sz="2400" dirty="0"/>
              <a:t>(knowledge-goal-base)</a:t>
            </a:r>
          </a:p>
        </p:txBody>
      </p:sp>
      <p:pic>
        <p:nvPicPr>
          <p:cNvPr id="6" name="Picture 5">
            <a:extLst>
              <a:ext uri="{FF2B5EF4-FFF2-40B4-BE49-F238E27FC236}">
                <a16:creationId xmlns:a16="http://schemas.microsoft.com/office/drawing/2014/main" id="{BE69DF17-59E6-F515-1973-F50A0B6AABC2}"/>
              </a:ext>
            </a:extLst>
          </p:cNvPr>
          <p:cNvPicPr>
            <a:picLocks noChangeAspect="1"/>
          </p:cNvPicPr>
          <p:nvPr/>
        </p:nvPicPr>
        <p:blipFill>
          <a:blip r:embed="rId3"/>
          <a:stretch>
            <a:fillRect/>
          </a:stretch>
        </p:blipFill>
        <p:spPr>
          <a:xfrm>
            <a:off x="5139073" y="2777953"/>
            <a:ext cx="3148050" cy="2109412"/>
          </a:xfrm>
          <a:prstGeom prst="rect">
            <a:avLst/>
          </a:prstGeom>
          <a:ln w="28575">
            <a:solidFill>
              <a:schemeClr val="accent2"/>
            </a:solidFill>
          </a:ln>
        </p:spPr>
      </p:pic>
      <p:sp>
        <p:nvSpPr>
          <p:cNvPr id="7" name="TextBox 6">
            <a:extLst>
              <a:ext uri="{FF2B5EF4-FFF2-40B4-BE49-F238E27FC236}">
                <a16:creationId xmlns:a16="http://schemas.microsoft.com/office/drawing/2014/main" id="{3FE92D64-7B2A-DCE0-DB3B-660001465593}"/>
              </a:ext>
            </a:extLst>
          </p:cNvPr>
          <p:cNvSpPr txBox="1"/>
          <p:nvPr/>
        </p:nvSpPr>
        <p:spPr>
          <a:xfrm>
            <a:off x="1320258" y="3396780"/>
            <a:ext cx="2871363" cy="338554"/>
          </a:xfrm>
          <a:prstGeom prst="rect">
            <a:avLst/>
          </a:prstGeom>
          <a:noFill/>
          <a:ln w="28575">
            <a:solidFill>
              <a:srgbClr val="FF0000"/>
            </a:solidFill>
          </a:ln>
        </p:spPr>
        <p:txBody>
          <a:bodyPr wrap="square" rtlCol="0">
            <a:spAutoFit/>
          </a:bodyPr>
          <a:lstStyle/>
          <a:p>
            <a:r>
              <a:rPr lang="en-US" sz="1600" dirty="0"/>
              <a:t>Biomedical Concept Recognition</a:t>
            </a:r>
          </a:p>
        </p:txBody>
      </p:sp>
      <p:sp>
        <p:nvSpPr>
          <p:cNvPr id="8" name="TextBox 7">
            <a:extLst>
              <a:ext uri="{FF2B5EF4-FFF2-40B4-BE49-F238E27FC236}">
                <a16:creationId xmlns:a16="http://schemas.microsoft.com/office/drawing/2014/main" id="{7A418EDB-A1E0-DD4F-584F-D9A93A60F4F6}"/>
              </a:ext>
            </a:extLst>
          </p:cNvPr>
          <p:cNvSpPr txBox="1"/>
          <p:nvPr/>
        </p:nvSpPr>
        <p:spPr>
          <a:xfrm>
            <a:off x="1162383" y="2348845"/>
            <a:ext cx="3187111" cy="830997"/>
          </a:xfrm>
          <a:prstGeom prst="rect">
            <a:avLst/>
          </a:prstGeom>
          <a:noFill/>
          <a:ln w="28575">
            <a:solidFill>
              <a:srgbClr val="00B0F0"/>
            </a:solidFill>
          </a:ln>
        </p:spPr>
        <p:txBody>
          <a:bodyPr wrap="square" rtlCol="0">
            <a:spAutoFit/>
          </a:bodyPr>
          <a:lstStyle/>
          <a:p>
            <a:r>
              <a:rPr lang="en-US" sz="1600" dirty="0"/>
              <a:t>Literature: PMCOA </a:t>
            </a:r>
          </a:p>
          <a:p>
            <a:r>
              <a:rPr lang="en-US" sz="1600" dirty="0"/>
              <a:t>(1,643 prenatal nutrition articles = 91 gold standard, 1,552 automatic)</a:t>
            </a:r>
          </a:p>
        </p:txBody>
      </p:sp>
      <p:sp>
        <p:nvSpPr>
          <p:cNvPr id="9" name="TextBox 8">
            <a:extLst>
              <a:ext uri="{FF2B5EF4-FFF2-40B4-BE49-F238E27FC236}">
                <a16:creationId xmlns:a16="http://schemas.microsoft.com/office/drawing/2014/main" id="{74152FDB-1BF0-8407-F6EB-97C49F9B738E}"/>
              </a:ext>
            </a:extLst>
          </p:cNvPr>
          <p:cNvSpPr txBox="1"/>
          <p:nvPr/>
        </p:nvSpPr>
        <p:spPr>
          <a:xfrm>
            <a:off x="1935042" y="4551038"/>
            <a:ext cx="1641796" cy="338554"/>
          </a:xfrm>
          <a:prstGeom prst="rect">
            <a:avLst/>
          </a:prstGeom>
          <a:noFill/>
          <a:ln w="28575">
            <a:solidFill>
              <a:srgbClr val="FFFF00"/>
            </a:solidFill>
          </a:ln>
        </p:spPr>
        <p:txBody>
          <a:bodyPr wrap="square" rtlCol="0">
            <a:spAutoFit/>
          </a:bodyPr>
          <a:lstStyle/>
          <a:p>
            <a:r>
              <a:rPr lang="en-US" sz="1600" dirty="0"/>
              <a:t>Ignorance Theory</a:t>
            </a:r>
          </a:p>
        </p:txBody>
      </p:sp>
      <p:sp>
        <p:nvSpPr>
          <p:cNvPr id="10" name="TextBox 9">
            <a:extLst>
              <a:ext uri="{FF2B5EF4-FFF2-40B4-BE49-F238E27FC236}">
                <a16:creationId xmlns:a16="http://schemas.microsoft.com/office/drawing/2014/main" id="{669855F6-220B-3B13-124E-7C97C9BD2BF1}"/>
              </a:ext>
            </a:extLst>
          </p:cNvPr>
          <p:cNvSpPr txBox="1"/>
          <p:nvPr/>
        </p:nvSpPr>
        <p:spPr>
          <a:xfrm>
            <a:off x="1584745" y="3954732"/>
            <a:ext cx="2434856" cy="338554"/>
          </a:xfrm>
          <a:prstGeom prst="rect">
            <a:avLst/>
          </a:prstGeom>
          <a:noFill/>
          <a:ln w="28575">
            <a:solidFill>
              <a:srgbClr val="92D050"/>
            </a:solidFill>
          </a:ln>
        </p:spPr>
        <p:txBody>
          <a:bodyPr wrap="square" rtlCol="0">
            <a:spAutoFit/>
          </a:bodyPr>
          <a:lstStyle/>
          <a:p>
            <a:r>
              <a:rPr lang="en-US" sz="1600" dirty="0"/>
              <a:t>Ignorance Classifiers</a:t>
            </a:r>
          </a:p>
        </p:txBody>
      </p:sp>
      <p:sp>
        <p:nvSpPr>
          <p:cNvPr id="3" name="TextBox 2">
            <a:extLst>
              <a:ext uri="{FF2B5EF4-FFF2-40B4-BE49-F238E27FC236}">
                <a16:creationId xmlns:a16="http://schemas.microsoft.com/office/drawing/2014/main" id="{BCD93645-BD2C-BE82-D00B-E52725AADB3A}"/>
              </a:ext>
            </a:extLst>
          </p:cNvPr>
          <p:cNvSpPr txBox="1"/>
          <p:nvPr/>
        </p:nvSpPr>
        <p:spPr>
          <a:xfrm>
            <a:off x="4432751" y="3248516"/>
            <a:ext cx="465192" cy="769441"/>
          </a:xfrm>
          <a:prstGeom prst="rect">
            <a:avLst/>
          </a:prstGeom>
          <a:noFill/>
        </p:spPr>
        <p:txBody>
          <a:bodyPr wrap="none" rtlCol="0">
            <a:spAutoFit/>
          </a:bodyPr>
          <a:lstStyle/>
          <a:p>
            <a:r>
              <a:rPr lang="en-US" sz="4400" dirty="0"/>
              <a:t>+</a:t>
            </a:r>
          </a:p>
        </p:txBody>
      </p:sp>
      <p:sp>
        <p:nvSpPr>
          <p:cNvPr id="11" name="TextBox 10">
            <a:extLst>
              <a:ext uri="{FF2B5EF4-FFF2-40B4-BE49-F238E27FC236}">
                <a16:creationId xmlns:a16="http://schemas.microsoft.com/office/drawing/2014/main" id="{9FD31518-D72B-B908-F1AC-955DCC19F34C}"/>
              </a:ext>
            </a:extLst>
          </p:cNvPr>
          <p:cNvSpPr txBox="1"/>
          <p:nvPr/>
        </p:nvSpPr>
        <p:spPr>
          <a:xfrm>
            <a:off x="8422672" y="3210221"/>
            <a:ext cx="465192" cy="769441"/>
          </a:xfrm>
          <a:prstGeom prst="rect">
            <a:avLst/>
          </a:prstGeom>
          <a:noFill/>
        </p:spPr>
        <p:txBody>
          <a:bodyPr wrap="none" rtlCol="0">
            <a:spAutoFit/>
          </a:bodyPr>
          <a:lstStyle/>
          <a:p>
            <a:r>
              <a:rPr lang="en-US" sz="4400" dirty="0"/>
              <a:t>=</a:t>
            </a:r>
          </a:p>
        </p:txBody>
      </p:sp>
      <p:graphicFrame>
        <p:nvGraphicFramePr>
          <p:cNvPr id="13" name="Table 13">
            <a:extLst>
              <a:ext uri="{FF2B5EF4-FFF2-40B4-BE49-F238E27FC236}">
                <a16:creationId xmlns:a16="http://schemas.microsoft.com/office/drawing/2014/main" id="{E7F7B7F1-F628-0D33-26DC-883CB5A6D8BD}"/>
              </a:ext>
            </a:extLst>
          </p:cNvPr>
          <p:cNvGraphicFramePr>
            <a:graphicFrameLocks noGrp="1"/>
          </p:cNvGraphicFramePr>
          <p:nvPr/>
        </p:nvGraphicFramePr>
        <p:xfrm>
          <a:off x="201613" y="5366094"/>
          <a:ext cx="11746244" cy="741680"/>
        </p:xfrm>
        <a:graphic>
          <a:graphicData uri="http://schemas.openxmlformats.org/drawingml/2006/table">
            <a:tbl>
              <a:tblPr firstRow="1" bandRow="1">
                <a:tableStyleId>{5940675A-B579-460E-94D1-54222C63F5DA}</a:tableStyleId>
              </a:tblPr>
              <a:tblGrid>
                <a:gridCol w="988828">
                  <a:extLst>
                    <a:ext uri="{9D8B030D-6E8A-4147-A177-3AD203B41FA5}">
                      <a16:colId xmlns:a16="http://schemas.microsoft.com/office/drawing/2014/main" val="441770991"/>
                    </a:ext>
                  </a:extLst>
                </a:gridCol>
                <a:gridCol w="3466620">
                  <a:extLst>
                    <a:ext uri="{9D8B030D-6E8A-4147-A177-3AD203B41FA5}">
                      <a16:colId xmlns:a16="http://schemas.microsoft.com/office/drawing/2014/main" val="3779508358"/>
                    </a:ext>
                  </a:extLst>
                </a:gridCol>
                <a:gridCol w="4008474">
                  <a:extLst>
                    <a:ext uri="{9D8B030D-6E8A-4147-A177-3AD203B41FA5}">
                      <a16:colId xmlns:a16="http://schemas.microsoft.com/office/drawing/2014/main" val="3797544941"/>
                    </a:ext>
                  </a:extLst>
                </a:gridCol>
                <a:gridCol w="3282322">
                  <a:extLst>
                    <a:ext uri="{9D8B030D-6E8A-4147-A177-3AD203B41FA5}">
                      <a16:colId xmlns:a16="http://schemas.microsoft.com/office/drawing/2014/main" val="2847322511"/>
                    </a:ext>
                  </a:extLst>
                </a:gridCol>
              </a:tblGrid>
              <a:tr h="370840">
                <a:tc>
                  <a:txBody>
                    <a:bodyPr/>
                    <a:lstStyle/>
                    <a:p>
                      <a:r>
                        <a:rPr lang="en-US" dirty="0"/>
                        <a:t>Nodes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857,766</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780,753</a:t>
                      </a:r>
                    </a:p>
                  </a:txBody>
                  <a:tcPr/>
                </a:tc>
                <a:tc>
                  <a:txBody>
                    <a:bodyPr/>
                    <a:lstStyle/>
                    <a:p>
                      <a:pPr algn="ctr"/>
                      <a:r>
                        <a:rPr lang="en-US" dirty="0"/>
                        <a:t>1,638,519</a:t>
                      </a:r>
                    </a:p>
                  </a:txBody>
                  <a:tcPr/>
                </a:tc>
                <a:extLst>
                  <a:ext uri="{0D108BD9-81ED-4DB2-BD59-A6C34878D82A}">
                    <a16:rowId xmlns:a16="http://schemas.microsoft.com/office/drawing/2014/main" val="3283788236"/>
                  </a:ext>
                </a:extLst>
              </a:tr>
              <a:tr h="370840">
                <a:tc>
                  <a:txBody>
                    <a:bodyPr/>
                    <a:lstStyle/>
                    <a:p>
                      <a:r>
                        <a:rPr lang="en-US" dirty="0"/>
                        <a:t>Edges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1,815,645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latin typeface="+mn-lt"/>
                          <a:ea typeface="+mn-ea"/>
                          <a:cs typeface="+mn-cs"/>
                        </a:rPr>
                        <a:t>5,072,064 </a:t>
                      </a:r>
                    </a:p>
                  </a:txBody>
                  <a:tcPr/>
                </a:tc>
                <a:tc>
                  <a:txBody>
                    <a:bodyPr/>
                    <a:lstStyle/>
                    <a:p>
                      <a:pPr algn="ctr"/>
                      <a:r>
                        <a:rPr lang="en-US" dirty="0"/>
                        <a:t>6,887,709</a:t>
                      </a:r>
                    </a:p>
                  </a:txBody>
                  <a:tcPr/>
                </a:tc>
                <a:extLst>
                  <a:ext uri="{0D108BD9-81ED-4DB2-BD59-A6C34878D82A}">
                    <a16:rowId xmlns:a16="http://schemas.microsoft.com/office/drawing/2014/main" val="2150061686"/>
                  </a:ext>
                </a:extLst>
              </a:tr>
            </a:tbl>
          </a:graphicData>
        </a:graphic>
      </p:graphicFrame>
      <p:sp>
        <p:nvSpPr>
          <p:cNvPr id="15" name="TextBox 14">
            <a:extLst>
              <a:ext uri="{FF2B5EF4-FFF2-40B4-BE49-F238E27FC236}">
                <a16:creationId xmlns:a16="http://schemas.microsoft.com/office/drawing/2014/main" id="{62469030-DD33-6854-C09A-54D94B5D084C}"/>
              </a:ext>
            </a:extLst>
          </p:cNvPr>
          <p:cNvSpPr txBox="1"/>
          <p:nvPr/>
        </p:nvSpPr>
        <p:spPr>
          <a:xfrm>
            <a:off x="8649392" y="1290643"/>
            <a:ext cx="2522643" cy="923330"/>
          </a:xfrm>
          <a:prstGeom prst="rect">
            <a:avLst/>
          </a:prstGeom>
          <a:noFill/>
          <a:ln>
            <a:solidFill>
              <a:schemeClr val="tx1"/>
            </a:solidFill>
          </a:ln>
        </p:spPr>
        <p:txBody>
          <a:bodyPr wrap="square" rtlCol="0">
            <a:spAutoFit/>
          </a:bodyPr>
          <a:lstStyle/>
          <a:p>
            <a:pPr algn="ctr"/>
            <a:r>
              <a:rPr lang="en-US" dirty="0"/>
              <a:t>Ontology mapping: </a:t>
            </a:r>
          </a:p>
          <a:p>
            <a:pPr algn="ctr"/>
            <a:r>
              <a:rPr lang="en-US" dirty="0"/>
              <a:t>720,313 OBO concepts </a:t>
            </a:r>
          </a:p>
          <a:p>
            <a:pPr algn="ctr"/>
            <a:r>
              <a:rPr lang="en-US" dirty="0"/>
              <a:t>95.3% mapped</a:t>
            </a:r>
          </a:p>
        </p:txBody>
      </p:sp>
      <p:sp>
        <p:nvSpPr>
          <p:cNvPr id="14" name="TextBox 13">
            <a:extLst>
              <a:ext uri="{FF2B5EF4-FFF2-40B4-BE49-F238E27FC236}">
                <a16:creationId xmlns:a16="http://schemas.microsoft.com/office/drawing/2014/main" id="{5042EB92-64A2-C001-1584-BF44793D1CA4}"/>
              </a:ext>
            </a:extLst>
          </p:cNvPr>
          <p:cNvSpPr txBox="1"/>
          <p:nvPr/>
        </p:nvSpPr>
        <p:spPr>
          <a:xfrm>
            <a:off x="5744554" y="2253906"/>
            <a:ext cx="1937087" cy="338554"/>
          </a:xfrm>
          <a:prstGeom prst="rect">
            <a:avLst/>
          </a:prstGeom>
          <a:noFill/>
          <a:ln w="28575">
            <a:solidFill>
              <a:schemeClr val="accent2"/>
            </a:solidFill>
          </a:ln>
        </p:spPr>
        <p:txBody>
          <a:bodyPr wrap="square" rtlCol="0">
            <a:spAutoFit/>
          </a:bodyPr>
          <a:lstStyle/>
          <a:p>
            <a:r>
              <a:rPr lang="en-US" sz="1600" dirty="0"/>
              <a:t>Biomedical Concepts</a:t>
            </a:r>
          </a:p>
        </p:txBody>
      </p:sp>
      <p:sp>
        <p:nvSpPr>
          <p:cNvPr id="16" name="TextBox 15">
            <a:extLst>
              <a:ext uri="{FF2B5EF4-FFF2-40B4-BE49-F238E27FC236}">
                <a16:creationId xmlns:a16="http://schemas.microsoft.com/office/drawing/2014/main" id="{2EE2E2D6-910D-B7CE-0125-171AAC0F8A8C}"/>
              </a:ext>
            </a:extLst>
          </p:cNvPr>
          <p:cNvSpPr txBox="1"/>
          <p:nvPr/>
        </p:nvSpPr>
        <p:spPr>
          <a:xfrm>
            <a:off x="-10633" y="6528819"/>
            <a:ext cx="3090974" cy="338554"/>
          </a:xfrm>
          <a:prstGeom prst="rect">
            <a:avLst/>
          </a:prstGeom>
          <a:noFill/>
          <a:ln>
            <a:solidFill>
              <a:schemeClr val="tx1"/>
            </a:solidFill>
          </a:ln>
        </p:spPr>
        <p:txBody>
          <a:bodyPr wrap="none" rtlCol="0">
            <a:spAutoFit/>
          </a:bodyPr>
          <a:lstStyle/>
          <a:p>
            <a:r>
              <a:rPr lang="en-US" sz="1600" dirty="0" err="1"/>
              <a:t>PheKnowLator</a:t>
            </a:r>
            <a:r>
              <a:rPr lang="en-US" sz="1600" dirty="0"/>
              <a:t>: Dr. Tiffany Callahan</a:t>
            </a:r>
          </a:p>
        </p:txBody>
      </p:sp>
    </p:spTree>
    <p:extLst>
      <p:ext uri="{BB962C8B-B14F-4D97-AF65-F5344CB8AC3E}">
        <p14:creationId xmlns:p14="http://schemas.microsoft.com/office/powerpoint/2010/main" val="3200190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34AB4-C9B8-BA46-987B-067FFE5D748F}"/>
              </a:ext>
            </a:extLst>
          </p:cNvPr>
          <p:cNvSpPr>
            <a:spLocks noGrp="1"/>
          </p:cNvSpPr>
          <p:nvPr>
            <p:ph type="title"/>
          </p:nvPr>
        </p:nvSpPr>
        <p:spPr>
          <a:xfrm>
            <a:off x="838200" y="31126"/>
            <a:ext cx="10515600" cy="690769"/>
          </a:xfrm>
        </p:spPr>
        <p:txBody>
          <a:bodyPr>
            <a:normAutofit fontScale="90000"/>
          </a:bodyPr>
          <a:lstStyle/>
          <a:p>
            <a:r>
              <a:rPr lang="en-US" dirty="0"/>
              <a:t>Ignorance-Base</a:t>
            </a:r>
          </a:p>
        </p:txBody>
      </p:sp>
      <p:pic>
        <p:nvPicPr>
          <p:cNvPr id="5" name="Content Placeholder 4">
            <a:extLst>
              <a:ext uri="{FF2B5EF4-FFF2-40B4-BE49-F238E27FC236}">
                <a16:creationId xmlns:a16="http://schemas.microsoft.com/office/drawing/2014/main" id="{111FA766-8B9E-A942-91BC-A862FB43A84F}"/>
              </a:ext>
            </a:extLst>
          </p:cNvPr>
          <p:cNvPicPr>
            <a:picLocks noGrp="1" noChangeAspect="1"/>
          </p:cNvPicPr>
          <p:nvPr>
            <p:ph idx="4294967295"/>
          </p:nvPr>
        </p:nvPicPr>
        <p:blipFill>
          <a:blip r:embed="rId3"/>
          <a:srcRect/>
          <a:stretch/>
        </p:blipFill>
        <p:spPr>
          <a:xfrm>
            <a:off x="7527880" y="540295"/>
            <a:ext cx="4448847" cy="6094412"/>
          </a:xfrm>
        </p:spPr>
      </p:pic>
      <p:pic>
        <p:nvPicPr>
          <p:cNvPr id="10" name="Picture 9">
            <a:extLst>
              <a:ext uri="{FF2B5EF4-FFF2-40B4-BE49-F238E27FC236}">
                <a16:creationId xmlns:a16="http://schemas.microsoft.com/office/drawing/2014/main" id="{6CBF78C1-8B1C-714A-878C-B5B572E9AB18}"/>
              </a:ext>
            </a:extLst>
          </p:cNvPr>
          <p:cNvPicPr>
            <a:picLocks noChangeAspect="1"/>
          </p:cNvPicPr>
          <p:nvPr/>
        </p:nvPicPr>
        <p:blipFill>
          <a:blip r:embed="rId4"/>
          <a:stretch>
            <a:fillRect/>
          </a:stretch>
        </p:blipFill>
        <p:spPr>
          <a:xfrm>
            <a:off x="2955038" y="981226"/>
            <a:ext cx="1160884" cy="777873"/>
          </a:xfrm>
          <a:prstGeom prst="rect">
            <a:avLst/>
          </a:prstGeom>
          <a:ln w="28575">
            <a:solidFill>
              <a:schemeClr val="accent2"/>
            </a:solidFill>
          </a:ln>
        </p:spPr>
      </p:pic>
      <p:sp>
        <p:nvSpPr>
          <p:cNvPr id="31" name="Rounded Rectangle 30">
            <a:extLst>
              <a:ext uri="{FF2B5EF4-FFF2-40B4-BE49-F238E27FC236}">
                <a16:creationId xmlns:a16="http://schemas.microsoft.com/office/drawing/2014/main" id="{CA3E45F8-02BA-4147-BB8D-133C7864C396}"/>
              </a:ext>
            </a:extLst>
          </p:cNvPr>
          <p:cNvSpPr/>
          <p:nvPr/>
        </p:nvSpPr>
        <p:spPr>
          <a:xfrm>
            <a:off x="529390" y="2900819"/>
            <a:ext cx="212718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Sequence Ontology</a:t>
            </a:r>
          </a:p>
        </p:txBody>
      </p:sp>
      <p:sp>
        <p:nvSpPr>
          <p:cNvPr id="32" name="Rounded Rectangle 31">
            <a:extLst>
              <a:ext uri="{FF2B5EF4-FFF2-40B4-BE49-F238E27FC236}">
                <a16:creationId xmlns:a16="http://schemas.microsoft.com/office/drawing/2014/main" id="{2C644235-5159-CF48-A195-544115CE9E58}"/>
              </a:ext>
            </a:extLst>
          </p:cNvPr>
          <p:cNvSpPr/>
          <p:nvPr/>
        </p:nvSpPr>
        <p:spPr>
          <a:xfrm>
            <a:off x="614413" y="3665218"/>
            <a:ext cx="84702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Protein Ontology</a:t>
            </a:r>
          </a:p>
        </p:txBody>
      </p:sp>
      <p:sp>
        <p:nvSpPr>
          <p:cNvPr id="34" name="Rounded Rectangle 33">
            <a:extLst>
              <a:ext uri="{FF2B5EF4-FFF2-40B4-BE49-F238E27FC236}">
                <a16:creationId xmlns:a16="http://schemas.microsoft.com/office/drawing/2014/main" id="{90D83334-8247-2441-9033-EAD9F4213270}"/>
              </a:ext>
            </a:extLst>
          </p:cNvPr>
          <p:cNvSpPr/>
          <p:nvPr/>
        </p:nvSpPr>
        <p:spPr>
          <a:xfrm>
            <a:off x="413886" y="4740643"/>
            <a:ext cx="84702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Cell Ontology</a:t>
            </a:r>
          </a:p>
        </p:txBody>
      </p:sp>
      <p:sp>
        <p:nvSpPr>
          <p:cNvPr id="35" name="Rounded Rectangle 34">
            <a:extLst>
              <a:ext uri="{FF2B5EF4-FFF2-40B4-BE49-F238E27FC236}">
                <a16:creationId xmlns:a16="http://schemas.microsoft.com/office/drawing/2014/main" id="{5AFF170C-D4B4-F046-87BE-D1C3B1BF8F2E}"/>
              </a:ext>
            </a:extLst>
          </p:cNvPr>
          <p:cNvSpPr/>
          <p:nvPr/>
        </p:nvSpPr>
        <p:spPr>
          <a:xfrm>
            <a:off x="3076493" y="3544187"/>
            <a:ext cx="847023" cy="915926"/>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Gene Ontology</a:t>
            </a:r>
          </a:p>
        </p:txBody>
      </p:sp>
      <p:sp>
        <p:nvSpPr>
          <p:cNvPr id="36" name="Rounded Rectangle 35">
            <a:extLst>
              <a:ext uri="{FF2B5EF4-FFF2-40B4-BE49-F238E27FC236}">
                <a16:creationId xmlns:a16="http://schemas.microsoft.com/office/drawing/2014/main" id="{B75BE7C3-ECD5-0740-AA51-C7CD2E87DFF7}"/>
              </a:ext>
            </a:extLst>
          </p:cNvPr>
          <p:cNvSpPr/>
          <p:nvPr/>
        </p:nvSpPr>
        <p:spPr>
          <a:xfrm>
            <a:off x="2733508" y="4734176"/>
            <a:ext cx="1559360" cy="433139"/>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Uber-Anatomy Ontology</a:t>
            </a:r>
          </a:p>
        </p:txBody>
      </p:sp>
      <p:sp>
        <p:nvSpPr>
          <p:cNvPr id="37" name="Rounded Rectangle 36">
            <a:extLst>
              <a:ext uri="{FF2B5EF4-FFF2-40B4-BE49-F238E27FC236}">
                <a16:creationId xmlns:a16="http://schemas.microsoft.com/office/drawing/2014/main" id="{1F3E9787-58E7-AA45-ADDC-E22C008729C3}"/>
              </a:ext>
            </a:extLst>
          </p:cNvPr>
          <p:cNvSpPr/>
          <p:nvPr/>
        </p:nvSpPr>
        <p:spPr>
          <a:xfrm>
            <a:off x="3745691" y="1947437"/>
            <a:ext cx="2000592" cy="394654"/>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Chemical Entities of Biological Interest Ontology</a:t>
            </a:r>
          </a:p>
        </p:txBody>
      </p:sp>
      <p:sp>
        <p:nvSpPr>
          <p:cNvPr id="38" name="Rounded Rectangle 37">
            <a:extLst>
              <a:ext uri="{FF2B5EF4-FFF2-40B4-BE49-F238E27FC236}">
                <a16:creationId xmlns:a16="http://schemas.microsoft.com/office/drawing/2014/main" id="{B1404DB3-86B9-D949-8E87-2E73C680FFD3}"/>
              </a:ext>
            </a:extLst>
          </p:cNvPr>
          <p:cNvSpPr/>
          <p:nvPr/>
        </p:nvSpPr>
        <p:spPr>
          <a:xfrm>
            <a:off x="4479113" y="427423"/>
            <a:ext cx="2251043" cy="475359"/>
          </a:xfrm>
          <a:prstGeom prst="roundRect">
            <a:avLst/>
          </a:prstGeom>
          <a:solidFill>
            <a:schemeClr val="accent4">
              <a:lumMod val="20000"/>
              <a:lumOff val="80000"/>
            </a:schemeClr>
          </a:solidFill>
          <a:ln w="5715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solidFill>
                  <a:schemeClr val="accent2">
                    <a:lumMod val="75000"/>
                  </a:schemeClr>
                </a:solidFill>
              </a:rPr>
              <a:t>NCBI Organismal Classification Ontology</a:t>
            </a:r>
          </a:p>
        </p:txBody>
      </p:sp>
      <p:sp>
        <p:nvSpPr>
          <p:cNvPr id="41" name="Rounded Rectangle 40">
            <a:extLst>
              <a:ext uri="{FF2B5EF4-FFF2-40B4-BE49-F238E27FC236}">
                <a16:creationId xmlns:a16="http://schemas.microsoft.com/office/drawing/2014/main" id="{BD81460F-1E71-2348-9821-BF9460A61F0F}"/>
              </a:ext>
            </a:extLst>
          </p:cNvPr>
          <p:cNvSpPr/>
          <p:nvPr/>
        </p:nvSpPr>
        <p:spPr>
          <a:xfrm>
            <a:off x="4601939" y="1189570"/>
            <a:ext cx="2005390" cy="475360"/>
          </a:xfrm>
          <a:prstGeom prst="roundRect">
            <a:avLst/>
          </a:prstGeom>
          <a:solidFill>
            <a:schemeClr val="accent4">
              <a:lumMod val="20000"/>
              <a:lumOff val="80000"/>
            </a:schemeClr>
          </a:solidFill>
          <a:ln w="5715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solidFill>
                  <a:schemeClr val="accent2">
                    <a:lumMod val="75000"/>
                  </a:schemeClr>
                </a:solidFill>
              </a:rPr>
              <a:t>Molecular Process Ontology</a:t>
            </a:r>
          </a:p>
        </p:txBody>
      </p:sp>
      <p:sp>
        <p:nvSpPr>
          <p:cNvPr id="59" name="TextBox 58">
            <a:extLst>
              <a:ext uri="{FF2B5EF4-FFF2-40B4-BE49-F238E27FC236}">
                <a16:creationId xmlns:a16="http://schemas.microsoft.com/office/drawing/2014/main" id="{579A0501-433C-334D-8BB5-7A3A533644FF}"/>
              </a:ext>
            </a:extLst>
          </p:cNvPr>
          <p:cNvSpPr txBox="1"/>
          <p:nvPr/>
        </p:nvSpPr>
        <p:spPr>
          <a:xfrm>
            <a:off x="9278912" y="226254"/>
            <a:ext cx="1805494" cy="338554"/>
          </a:xfrm>
          <a:prstGeom prst="rect">
            <a:avLst/>
          </a:prstGeom>
          <a:noFill/>
          <a:ln w="28575">
            <a:solidFill>
              <a:srgbClr val="00B0F0"/>
            </a:solidFill>
          </a:ln>
        </p:spPr>
        <p:txBody>
          <a:bodyPr wrap="none" rtlCol="0">
            <a:spAutoFit/>
          </a:bodyPr>
          <a:lstStyle/>
          <a:p>
            <a:r>
              <a:rPr lang="en-US" sz="1600" dirty="0"/>
              <a:t>Literature: PubMed</a:t>
            </a:r>
          </a:p>
        </p:txBody>
      </p:sp>
      <p:sp>
        <p:nvSpPr>
          <p:cNvPr id="60" name="TextBox 59">
            <a:extLst>
              <a:ext uri="{FF2B5EF4-FFF2-40B4-BE49-F238E27FC236}">
                <a16:creationId xmlns:a16="http://schemas.microsoft.com/office/drawing/2014/main" id="{CFDC3A2F-F8AF-2447-B452-EF0F687F3149}"/>
              </a:ext>
            </a:extLst>
          </p:cNvPr>
          <p:cNvSpPr txBox="1"/>
          <p:nvPr/>
        </p:nvSpPr>
        <p:spPr>
          <a:xfrm>
            <a:off x="5534835" y="9968"/>
            <a:ext cx="2871363" cy="338554"/>
          </a:xfrm>
          <a:prstGeom prst="rect">
            <a:avLst/>
          </a:prstGeom>
          <a:noFill/>
          <a:ln w="28575">
            <a:solidFill>
              <a:srgbClr val="FF0000"/>
            </a:solidFill>
          </a:ln>
        </p:spPr>
        <p:txBody>
          <a:bodyPr wrap="none" rtlCol="0">
            <a:spAutoFit/>
          </a:bodyPr>
          <a:lstStyle/>
          <a:p>
            <a:r>
              <a:rPr lang="en-US" sz="1600" dirty="0"/>
              <a:t>Biomedical Concept Recognition</a:t>
            </a:r>
          </a:p>
        </p:txBody>
      </p:sp>
      <p:sp>
        <p:nvSpPr>
          <p:cNvPr id="3" name="TextBox 2">
            <a:extLst>
              <a:ext uri="{FF2B5EF4-FFF2-40B4-BE49-F238E27FC236}">
                <a16:creationId xmlns:a16="http://schemas.microsoft.com/office/drawing/2014/main" id="{0C9D2EB6-81C5-924C-B44F-A3729DD85204}"/>
              </a:ext>
            </a:extLst>
          </p:cNvPr>
          <p:cNvSpPr txBox="1"/>
          <p:nvPr/>
        </p:nvSpPr>
        <p:spPr>
          <a:xfrm>
            <a:off x="-10633" y="6528819"/>
            <a:ext cx="3090974" cy="338554"/>
          </a:xfrm>
          <a:prstGeom prst="rect">
            <a:avLst/>
          </a:prstGeom>
          <a:noFill/>
          <a:ln>
            <a:solidFill>
              <a:schemeClr val="tx1"/>
            </a:solidFill>
          </a:ln>
        </p:spPr>
        <p:txBody>
          <a:bodyPr wrap="none" rtlCol="0">
            <a:spAutoFit/>
          </a:bodyPr>
          <a:lstStyle/>
          <a:p>
            <a:r>
              <a:rPr lang="en-US" sz="1600" dirty="0" err="1"/>
              <a:t>PheKnowLator</a:t>
            </a:r>
            <a:r>
              <a:rPr lang="en-US" sz="1600" dirty="0"/>
              <a:t>: Dr. Tiffany Callahan</a:t>
            </a:r>
          </a:p>
        </p:txBody>
      </p:sp>
      <p:sp>
        <p:nvSpPr>
          <p:cNvPr id="26" name="TextBox 25">
            <a:extLst>
              <a:ext uri="{FF2B5EF4-FFF2-40B4-BE49-F238E27FC236}">
                <a16:creationId xmlns:a16="http://schemas.microsoft.com/office/drawing/2014/main" id="{9D6BF96F-6B1C-EF27-D6E7-12F0977BFCB0}"/>
              </a:ext>
            </a:extLst>
          </p:cNvPr>
          <p:cNvSpPr txBox="1"/>
          <p:nvPr/>
        </p:nvSpPr>
        <p:spPr>
          <a:xfrm>
            <a:off x="9360761" y="6469862"/>
            <a:ext cx="1641796" cy="338554"/>
          </a:xfrm>
          <a:prstGeom prst="rect">
            <a:avLst/>
          </a:prstGeom>
          <a:noFill/>
          <a:ln w="28575">
            <a:solidFill>
              <a:srgbClr val="FFFF00"/>
            </a:solidFill>
          </a:ln>
        </p:spPr>
        <p:txBody>
          <a:bodyPr wrap="none" rtlCol="0">
            <a:spAutoFit/>
          </a:bodyPr>
          <a:lstStyle/>
          <a:p>
            <a:r>
              <a:rPr lang="en-US" sz="1600" dirty="0"/>
              <a:t>Ignorance Theory</a:t>
            </a:r>
          </a:p>
        </p:txBody>
      </p:sp>
      <p:sp>
        <p:nvSpPr>
          <p:cNvPr id="30" name="TextBox 29">
            <a:extLst>
              <a:ext uri="{FF2B5EF4-FFF2-40B4-BE49-F238E27FC236}">
                <a16:creationId xmlns:a16="http://schemas.microsoft.com/office/drawing/2014/main" id="{9D4532CD-572E-3A46-4251-D76806540D4F}"/>
              </a:ext>
            </a:extLst>
          </p:cNvPr>
          <p:cNvSpPr txBox="1"/>
          <p:nvPr/>
        </p:nvSpPr>
        <p:spPr>
          <a:xfrm>
            <a:off x="10713948" y="2035221"/>
            <a:ext cx="1210328" cy="584775"/>
          </a:xfrm>
          <a:prstGeom prst="rect">
            <a:avLst/>
          </a:prstGeom>
          <a:noFill/>
          <a:ln w="28575">
            <a:solidFill>
              <a:srgbClr val="92D050"/>
            </a:solidFill>
          </a:ln>
        </p:spPr>
        <p:txBody>
          <a:bodyPr wrap="square" rtlCol="0">
            <a:spAutoFit/>
          </a:bodyPr>
          <a:lstStyle/>
          <a:p>
            <a:r>
              <a:rPr lang="en-US" sz="1600" dirty="0"/>
              <a:t>Ignorance Classifiers</a:t>
            </a:r>
          </a:p>
        </p:txBody>
      </p:sp>
      <p:sp>
        <p:nvSpPr>
          <p:cNvPr id="27" name="TextBox 26">
            <a:extLst>
              <a:ext uri="{FF2B5EF4-FFF2-40B4-BE49-F238E27FC236}">
                <a16:creationId xmlns:a16="http://schemas.microsoft.com/office/drawing/2014/main" id="{D58A7D0A-6A4E-77E8-DDB0-95084018CF1E}"/>
              </a:ext>
            </a:extLst>
          </p:cNvPr>
          <p:cNvSpPr txBox="1"/>
          <p:nvPr/>
        </p:nvSpPr>
        <p:spPr>
          <a:xfrm>
            <a:off x="5534835" y="6509478"/>
            <a:ext cx="1855251" cy="338554"/>
          </a:xfrm>
          <a:prstGeom prst="rect">
            <a:avLst/>
          </a:prstGeom>
          <a:noFill/>
          <a:ln w="28575">
            <a:solidFill>
              <a:srgbClr val="FF0000"/>
            </a:solidFill>
          </a:ln>
        </p:spPr>
        <p:txBody>
          <a:bodyPr wrap="none" rtlCol="0">
            <a:spAutoFit/>
          </a:bodyPr>
          <a:lstStyle/>
          <a:p>
            <a:r>
              <a:rPr lang="en-US" sz="1600" dirty="0"/>
              <a:t>Exploration by Topic</a:t>
            </a:r>
          </a:p>
        </p:txBody>
      </p:sp>
      <p:sp>
        <p:nvSpPr>
          <p:cNvPr id="4" name="TextBox 3">
            <a:extLst>
              <a:ext uri="{FF2B5EF4-FFF2-40B4-BE49-F238E27FC236}">
                <a16:creationId xmlns:a16="http://schemas.microsoft.com/office/drawing/2014/main" id="{C63BF06D-A8EC-070E-22B9-BF662C51ADD6}"/>
              </a:ext>
            </a:extLst>
          </p:cNvPr>
          <p:cNvSpPr txBox="1"/>
          <p:nvPr/>
        </p:nvSpPr>
        <p:spPr>
          <a:xfrm>
            <a:off x="4210963" y="2950964"/>
            <a:ext cx="1070047" cy="461665"/>
          </a:xfrm>
          <a:prstGeom prst="rect">
            <a:avLst/>
          </a:prstGeom>
          <a:ln w="57150">
            <a:solidFill>
              <a:srgbClr val="FF000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200" dirty="0"/>
              <a:t>Vitamin D (ChEBI:27300) </a:t>
            </a:r>
          </a:p>
        </p:txBody>
      </p:sp>
      <p:cxnSp>
        <p:nvCxnSpPr>
          <p:cNvPr id="7" name="Straight Arrow Connector 6">
            <a:extLst>
              <a:ext uri="{FF2B5EF4-FFF2-40B4-BE49-F238E27FC236}">
                <a16:creationId xmlns:a16="http://schemas.microsoft.com/office/drawing/2014/main" id="{DCA1A3C9-55A7-2FD1-9DD4-33E2490B3A7A}"/>
              </a:ext>
            </a:extLst>
          </p:cNvPr>
          <p:cNvCxnSpPr>
            <a:cxnSpLocks/>
            <a:stCxn id="4" idx="0"/>
            <a:endCxn id="37" idx="2"/>
          </p:cNvCxnSpPr>
          <p:nvPr/>
        </p:nvCxnSpPr>
        <p:spPr>
          <a:xfrm flipV="1">
            <a:off x="4745987" y="2342091"/>
            <a:ext cx="0" cy="6088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2A590E6-4033-B487-C3EF-BBE091EA94A9}"/>
              </a:ext>
            </a:extLst>
          </p:cNvPr>
          <p:cNvCxnSpPr>
            <a:cxnSpLocks/>
            <a:stCxn id="37" idx="3"/>
          </p:cNvCxnSpPr>
          <p:nvPr/>
        </p:nvCxnSpPr>
        <p:spPr>
          <a:xfrm>
            <a:off x="5746283" y="2144764"/>
            <a:ext cx="1981872" cy="18284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82CB777-0F30-1A0B-04F2-31C85471B02A}"/>
              </a:ext>
            </a:extLst>
          </p:cNvPr>
          <p:cNvSpPr txBox="1"/>
          <p:nvPr/>
        </p:nvSpPr>
        <p:spPr>
          <a:xfrm>
            <a:off x="5916502" y="1705294"/>
            <a:ext cx="1678821" cy="738664"/>
          </a:xfrm>
          <a:prstGeom prst="rect">
            <a:avLst/>
          </a:prstGeom>
          <a:noFill/>
        </p:spPr>
        <p:txBody>
          <a:bodyPr wrap="square" rtlCol="0">
            <a:spAutoFit/>
          </a:bodyPr>
          <a:lstStyle/>
          <a:p>
            <a:r>
              <a:rPr lang="en-US" sz="1400" dirty="0"/>
              <a:t>Find Sentences, Articles, Ignorance and not</a:t>
            </a:r>
          </a:p>
        </p:txBody>
      </p:sp>
      <mc:AlternateContent xmlns:mc="http://schemas.openxmlformats.org/markup-compatibility/2006" xmlns:p14="http://schemas.microsoft.com/office/powerpoint/2010/main">
        <mc:Choice Requires="p14">
          <p:contentPart p14:bwMode="auto" r:id="rId5">
            <p14:nvContentPartPr>
              <p14:cNvPr id="55" name="Ink 54">
                <a:extLst>
                  <a:ext uri="{FF2B5EF4-FFF2-40B4-BE49-F238E27FC236}">
                    <a16:creationId xmlns:a16="http://schemas.microsoft.com/office/drawing/2014/main" id="{7487C8A3-12A5-6836-5606-1CBFEB2FBDEA}"/>
                  </a:ext>
                </a:extLst>
              </p14:cNvPr>
              <p14:cNvContentPartPr/>
              <p14:nvPr/>
            </p14:nvContentPartPr>
            <p14:xfrm>
              <a:off x="6762360" y="670529"/>
              <a:ext cx="951120" cy="1657080"/>
            </p14:xfrm>
          </p:contentPart>
        </mc:Choice>
        <mc:Fallback xmlns="">
          <p:pic>
            <p:nvPicPr>
              <p:cNvPr id="55" name="Ink 54">
                <a:extLst>
                  <a:ext uri="{FF2B5EF4-FFF2-40B4-BE49-F238E27FC236}">
                    <a16:creationId xmlns:a16="http://schemas.microsoft.com/office/drawing/2014/main" id="{7487C8A3-12A5-6836-5606-1CBFEB2FBDEA}"/>
                  </a:ext>
                </a:extLst>
              </p:cNvPr>
              <p:cNvPicPr/>
              <p:nvPr/>
            </p:nvPicPr>
            <p:blipFill>
              <a:blip r:embed="rId6"/>
              <a:stretch>
                <a:fillRect/>
              </a:stretch>
            </p:blipFill>
            <p:spPr>
              <a:xfrm>
                <a:off x="6753360" y="661529"/>
                <a:ext cx="968760" cy="16747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61" name="Ink 60">
                <a:extLst>
                  <a:ext uri="{FF2B5EF4-FFF2-40B4-BE49-F238E27FC236}">
                    <a16:creationId xmlns:a16="http://schemas.microsoft.com/office/drawing/2014/main" id="{FBB873F6-5103-426C-1B69-BF94169A87B4}"/>
                  </a:ext>
                </a:extLst>
              </p14:cNvPr>
              <p14:cNvContentPartPr/>
              <p14:nvPr/>
            </p14:nvContentPartPr>
            <p14:xfrm>
              <a:off x="4654560" y="2348129"/>
              <a:ext cx="3068280" cy="254520"/>
            </p14:xfrm>
          </p:contentPart>
        </mc:Choice>
        <mc:Fallback xmlns="">
          <p:pic>
            <p:nvPicPr>
              <p:cNvPr id="61" name="Ink 60">
                <a:extLst>
                  <a:ext uri="{FF2B5EF4-FFF2-40B4-BE49-F238E27FC236}">
                    <a16:creationId xmlns:a16="http://schemas.microsoft.com/office/drawing/2014/main" id="{FBB873F6-5103-426C-1B69-BF94169A87B4}"/>
                  </a:ext>
                </a:extLst>
              </p:cNvPr>
              <p:cNvPicPr/>
              <p:nvPr/>
            </p:nvPicPr>
            <p:blipFill>
              <a:blip r:embed="rId8"/>
              <a:stretch>
                <a:fillRect/>
              </a:stretch>
            </p:blipFill>
            <p:spPr>
              <a:xfrm>
                <a:off x="4645560" y="2339129"/>
                <a:ext cx="3085920" cy="272160"/>
              </a:xfrm>
              <a:prstGeom prst="rect">
                <a:avLst/>
              </a:prstGeom>
            </p:spPr>
          </p:pic>
        </mc:Fallback>
      </mc:AlternateContent>
      <p:grpSp>
        <p:nvGrpSpPr>
          <p:cNvPr id="62" name="Group 61">
            <a:extLst>
              <a:ext uri="{FF2B5EF4-FFF2-40B4-BE49-F238E27FC236}">
                <a16:creationId xmlns:a16="http://schemas.microsoft.com/office/drawing/2014/main" id="{1F08EA34-E6B7-3BC9-034A-4635102B88FF}"/>
              </a:ext>
            </a:extLst>
          </p:cNvPr>
          <p:cNvGrpSpPr/>
          <p:nvPr/>
        </p:nvGrpSpPr>
        <p:grpSpPr>
          <a:xfrm>
            <a:off x="792252" y="2363249"/>
            <a:ext cx="6943680" cy="4015123"/>
            <a:chOff x="792252" y="2586542"/>
            <a:chExt cx="6943680" cy="4015123"/>
          </a:xfrm>
        </p:grpSpPr>
        <mc:AlternateContent xmlns:mc="http://schemas.openxmlformats.org/markup-compatibility/2006" xmlns:p14="http://schemas.microsoft.com/office/powerpoint/2010/main">
          <mc:Choice Requires="p14">
            <p:contentPart p14:bwMode="auto" r:id="rId9">
              <p14:nvContentPartPr>
                <p14:cNvPr id="63" name="Ink 62">
                  <a:extLst>
                    <a:ext uri="{FF2B5EF4-FFF2-40B4-BE49-F238E27FC236}">
                      <a16:creationId xmlns:a16="http://schemas.microsoft.com/office/drawing/2014/main" id="{5B8507D5-3B49-6127-06A7-6C46935CC918}"/>
                    </a:ext>
                  </a:extLst>
                </p14:cNvPr>
                <p14:cNvContentPartPr/>
                <p14:nvPr/>
              </p14:nvContentPartPr>
              <p14:xfrm>
                <a:off x="3801360" y="2586542"/>
                <a:ext cx="3903480" cy="2220480"/>
              </p14:xfrm>
            </p:contentPart>
          </mc:Choice>
          <mc:Fallback xmlns="">
            <p:pic>
              <p:nvPicPr>
                <p:cNvPr id="46" name="Ink 45">
                  <a:extLst>
                    <a:ext uri="{FF2B5EF4-FFF2-40B4-BE49-F238E27FC236}">
                      <a16:creationId xmlns:a16="http://schemas.microsoft.com/office/drawing/2014/main" id="{51DB4C66-A2C9-7448-82DB-5CE7BE9AF969}"/>
                    </a:ext>
                  </a:extLst>
                </p:cNvPr>
                <p:cNvPicPr/>
                <p:nvPr/>
              </p:nvPicPr>
              <p:blipFill>
                <a:blip r:embed="rId15"/>
                <a:stretch>
                  <a:fillRect/>
                </a:stretch>
              </p:blipFill>
              <p:spPr>
                <a:xfrm>
                  <a:off x="3792360" y="2577542"/>
                  <a:ext cx="3921120" cy="22381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64" name="Ink 63">
                  <a:extLst>
                    <a:ext uri="{FF2B5EF4-FFF2-40B4-BE49-F238E27FC236}">
                      <a16:creationId xmlns:a16="http://schemas.microsoft.com/office/drawing/2014/main" id="{565D2ED8-819B-68CD-8628-C917676728A0}"/>
                    </a:ext>
                  </a:extLst>
                </p14:cNvPr>
                <p14:cNvContentPartPr/>
                <p14:nvPr/>
              </p14:nvContentPartPr>
              <p14:xfrm>
                <a:off x="3873360" y="4587782"/>
                <a:ext cx="36000" cy="37440"/>
              </p14:xfrm>
            </p:contentPart>
          </mc:Choice>
          <mc:Fallback xmlns="">
            <p:pic>
              <p:nvPicPr>
                <p:cNvPr id="47" name="Ink 46">
                  <a:extLst>
                    <a:ext uri="{FF2B5EF4-FFF2-40B4-BE49-F238E27FC236}">
                      <a16:creationId xmlns:a16="http://schemas.microsoft.com/office/drawing/2014/main" id="{D22EF5D8-82C0-2144-B1F3-B7CE457D410F}"/>
                    </a:ext>
                  </a:extLst>
                </p:cNvPr>
                <p:cNvPicPr/>
                <p:nvPr/>
              </p:nvPicPr>
              <p:blipFill>
                <a:blip r:embed="rId17"/>
                <a:stretch>
                  <a:fillRect/>
                </a:stretch>
              </p:blipFill>
              <p:spPr>
                <a:xfrm>
                  <a:off x="3864720" y="4579142"/>
                  <a:ext cx="53640" cy="55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5" name="Ink 64">
                  <a:extLst>
                    <a:ext uri="{FF2B5EF4-FFF2-40B4-BE49-F238E27FC236}">
                      <a16:creationId xmlns:a16="http://schemas.microsoft.com/office/drawing/2014/main" id="{D063C631-B647-0741-D83C-6DA8A736AFD0}"/>
                    </a:ext>
                  </a:extLst>
                </p14:cNvPr>
                <p14:cNvContentPartPr/>
                <p14:nvPr/>
              </p14:nvContentPartPr>
              <p14:xfrm>
                <a:off x="792252" y="2591265"/>
                <a:ext cx="6943680" cy="4010400"/>
              </p14:xfrm>
            </p:contentPart>
          </mc:Choice>
          <mc:Fallback xmlns="">
            <p:pic>
              <p:nvPicPr>
                <p:cNvPr id="56" name="Ink 55">
                  <a:extLst>
                    <a:ext uri="{FF2B5EF4-FFF2-40B4-BE49-F238E27FC236}">
                      <a16:creationId xmlns:a16="http://schemas.microsoft.com/office/drawing/2014/main" id="{EB84075D-C4F6-3D45-86A1-83E29EDFF427}"/>
                    </a:ext>
                  </a:extLst>
                </p:cNvPr>
                <p:cNvPicPr/>
                <p:nvPr/>
              </p:nvPicPr>
              <p:blipFill>
                <a:blip r:embed="rId19"/>
                <a:stretch>
                  <a:fillRect/>
                </a:stretch>
              </p:blipFill>
              <p:spPr>
                <a:xfrm>
                  <a:off x="783252" y="2582625"/>
                  <a:ext cx="6961320" cy="4028040"/>
                </a:xfrm>
                <a:prstGeom prst="rect">
                  <a:avLst/>
                </a:prstGeom>
              </p:spPr>
            </p:pic>
          </mc:Fallback>
        </mc:AlternateContent>
      </p:grpSp>
    </p:spTree>
    <p:extLst>
      <p:ext uri="{BB962C8B-B14F-4D97-AF65-F5344CB8AC3E}">
        <p14:creationId xmlns:p14="http://schemas.microsoft.com/office/powerpoint/2010/main" val="4141831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descr="Diagram&#10;&#10;Description automatically generated">
            <a:extLst>
              <a:ext uri="{FF2B5EF4-FFF2-40B4-BE49-F238E27FC236}">
                <a16:creationId xmlns:a16="http://schemas.microsoft.com/office/drawing/2014/main" id="{85BC657A-ABFA-37A9-663D-4270FB6099E3}"/>
              </a:ext>
            </a:extLst>
          </p:cNvPr>
          <p:cNvPicPr>
            <a:picLocks noChangeAspect="1"/>
          </p:cNvPicPr>
          <p:nvPr/>
        </p:nvPicPr>
        <p:blipFill>
          <a:blip r:embed="rId3"/>
          <a:stretch>
            <a:fillRect/>
          </a:stretch>
        </p:blipFill>
        <p:spPr>
          <a:xfrm>
            <a:off x="100443" y="1759099"/>
            <a:ext cx="6870074" cy="4366184"/>
          </a:xfrm>
          <a:prstGeom prst="rect">
            <a:avLst/>
          </a:prstGeom>
        </p:spPr>
      </p:pic>
      <p:sp>
        <p:nvSpPr>
          <p:cNvPr id="2" name="Title 1">
            <a:extLst>
              <a:ext uri="{FF2B5EF4-FFF2-40B4-BE49-F238E27FC236}">
                <a16:creationId xmlns:a16="http://schemas.microsoft.com/office/drawing/2014/main" id="{4B134AB4-C9B8-BA46-987B-067FFE5D748F}"/>
              </a:ext>
            </a:extLst>
          </p:cNvPr>
          <p:cNvSpPr>
            <a:spLocks noGrp="1"/>
          </p:cNvSpPr>
          <p:nvPr>
            <p:ph type="title"/>
          </p:nvPr>
        </p:nvSpPr>
        <p:spPr>
          <a:xfrm>
            <a:off x="838200" y="31126"/>
            <a:ext cx="10515600" cy="690769"/>
          </a:xfrm>
        </p:spPr>
        <p:txBody>
          <a:bodyPr>
            <a:normAutofit fontScale="90000"/>
          </a:bodyPr>
          <a:lstStyle/>
          <a:p>
            <a:r>
              <a:rPr lang="en-US" dirty="0"/>
              <a:t>Ignorance-Base</a:t>
            </a:r>
          </a:p>
        </p:txBody>
      </p:sp>
      <p:pic>
        <p:nvPicPr>
          <p:cNvPr id="5" name="Content Placeholder 4">
            <a:extLst>
              <a:ext uri="{FF2B5EF4-FFF2-40B4-BE49-F238E27FC236}">
                <a16:creationId xmlns:a16="http://schemas.microsoft.com/office/drawing/2014/main" id="{111FA766-8B9E-A942-91BC-A862FB43A84F}"/>
              </a:ext>
            </a:extLst>
          </p:cNvPr>
          <p:cNvPicPr>
            <a:picLocks noGrp="1" noChangeAspect="1"/>
          </p:cNvPicPr>
          <p:nvPr>
            <p:ph idx="4294967295"/>
          </p:nvPr>
        </p:nvPicPr>
        <p:blipFill>
          <a:blip r:embed="rId4"/>
          <a:srcRect/>
          <a:stretch/>
        </p:blipFill>
        <p:spPr>
          <a:xfrm>
            <a:off x="7527880" y="540295"/>
            <a:ext cx="4448847" cy="6094412"/>
          </a:xfrm>
        </p:spPr>
      </p:pic>
      <p:pic>
        <p:nvPicPr>
          <p:cNvPr id="10" name="Picture 9">
            <a:extLst>
              <a:ext uri="{FF2B5EF4-FFF2-40B4-BE49-F238E27FC236}">
                <a16:creationId xmlns:a16="http://schemas.microsoft.com/office/drawing/2014/main" id="{6CBF78C1-8B1C-714A-878C-B5B572E9AB18}"/>
              </a:ext>
            </a:extLst>
          </p:cNvPr>
          <p:cNvPicPr>
            <a:picLocks noChangeAspect="1"/>
          </p:cNvPicPr>
          <p:nvPr/>
        </p:nvPicPr>
        <p:blipFill>
          <a:blip r:embed="rId5"/>
          <a:stretch>
            <a:fillRect/>
          </a:stretch>
        </p:blipFill>
        <p:spPr>
          <a:xfrm>
            <a:off x="2955038" y="981226"/>
            <a:ext cx="1160884" cy="777873"/>
          </a:xfrm>
          <a:prstGeom prst="rect">
            <a:avLst/>
          </a:prstGeom>
          <a:ln w="28575">
            <a:solidFill>
              <a:schemeClr val="accent2"/>
            </a:solidFill>
          </a:ln>
        </p:spPr>
      </p:pic>
      <p:sp>
        <p:nvSpPr>
          <p:cNvPr id="31" name="Rounded Rectangle 30">
            <a:extLst>
              <a:ext uri="{FF2B5EF4-FFF2-40B4-BE49-F238E27FC236}">
                <a16:creationId xmlns:a16="http://schemas.microsoft.com/office/drawing/2014/main" id="{CA3E45F8-02BA-4147-BB8D-133C7864C396}"/>
              </a:ext>
            </a:extLst>
          </p:cNvPr>
          <p:cNvSpPr/>
          <p:nvPr/>
        </p:nvSpPr>
        <p:spPr>
          <a:xfrm>
            <a:off x="529390" y="2900819"/>
            <a:ext cx="212718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Sequence Ontology</a:t>
            </a:r>
          </a:p>
        </p:txBody>
      </p:sp>
      <p:sp>
        <p:nvSpPr>
          <p:cNvPr id="32" name="Rounded Rectangle 31">
            <a:extLst>
              <a:ext uri="{FF2B5EF4-FFF2-40B4-BE49-F238E27FC236}">
                <a16:creationId xmlns:a16="http://schemas.microsoft.com/office/drawing/2014/main" id="{2C644235-5159-CF48-A195-544115CE9E58}"/>
              </a:ext>
            </a:extLst>
          </p:cNvPr>
          <p:cNvSpPr/>
          <p:nvPr/>
        </p:nvSpPr>
        <p:spPr>
          <a:xfrm>
            <a:off x="614413" y="3665218"/>
            <a:ext cx="84702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Protein Ontology</a:t>
            </a:r>
          </a:p>
        </p:txBody>
      </p:sp>
      <p:sp>
        <p:nvSpPr>
          <p:cNvPr id="34" name="Rounded Rectangle 33">
            <a:extLst>
              <a:ext uri="{FF2B5EF4-FFF2-40B4-BE49-F238E27FC236}">
                <a16:creationId xmlns:a16="http://schemas.microsoft.com/office/drawing/2014/main" id="{90D83334-8247-2441-9033-EAD9F4213270}"/>
              </a:ext>
            </a:extLst>
          </p:cNvPr>
          <p:cNvSpPr/>
          <p:nvPr/>
        </p:nvSpPr>
        <p:spPr>
          <a:xfrm>
            <a:off x="413886" y="4740643"/>
            <a:ext cx="847023" cy="433138"/>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Cell Ontology</a:t>
            </a:r>
          </a:p>
        </p:txBody>
      </p:sp>
      <p:sp>
        <p:nvSpPr>
          <p:cNvPr id="35" name="Rounded Rectangle 34">
            <a:extLst>
              <a:ext uri="{FF2B5EF4-FFF2-40B4-BE49-F238E27FC236}">
                <a16:creationId xmlns:a16="http://schemas.microsoft.com/office/drawing/2014/main" id="{5AFF170C-D4B4-F046-87BE-D1C3B1BF8F2E}"/>
              </a:ext>
            </a:extLst>
          </p:cNvPr>
          <p:cNvSpPr/>
          <p:nvPr/>
        </p:nvSpPr>
        <p:spPr>
          <a:xfrm>
            <a:off x="3076493" y="3544187"/>
            <a:ext cx="847023" cy="915926"/>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Gene Ontology</a:t>
            </a:r>
          </a:p>
        </p:txBody>
      </p:sp>
      <p:sp>
        <p:nvSpPr>
          <p:cNvPr id="36" name="Rounded Rectangle 35">
            <a:extLst>
              <a:ext uri="{FF2B5EF4-FFF2-40B4-BE49-F238E27FC236}">
                <a16:creationId xmlns:a16="http://schemas.microsoft.com/office/drawing/2014/main" id="{B75BE7C3-ECD5-0740-AA51-C7CD2E87DFF7}"/>
              </a:ext>
            </a:extLst>
          </p:cNvPr>
          <p:cNvSpPr/>
          <p:nvPr/>
        </p:nvSpPr>
        <p:spPr>
          <a:xfrm>
            <a:off x="2733508" y="4734176"/>
            <a:ext cx="1559360" cy="433139"/>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Uber-Anatomy Ontology</a:t>
            </a:r>
          </a:p>
        </p:txBody>
      </p:sp>
      <p:sp>
        <p:nvSpPr>
          <p:cNvPr id="37" name="Rounded Rectangle 36">
            <a:extLst>
              <a:ext uri="{FF2B5EF4-FFF2-40B4-BE49-F238E27FC236}">
                <a16:creationId xmlns:a16="http://schemas.microsoft.com/office/drawing/2014/main" id="{1F3E9787-58E7-AA45-ADDC-E22C008729C3}"/>
              </a:ext>
            </a:extLst>
          </p:cNvPr>
          <p:cNvSpPr/>
          <p:nvPr/>
        </p:nvSpPr>
        <p:spPr>
          <a:xfrm>
            <a:off x="3745691" y="1947437"/>
            <a:ext cx="2000592" cy="394654"/>
          </a:xfrm>
          <a:prstGeom prst="roundRect">
            <a:avLst/>
          </a:prstGeom>
          <a:solidFill>
            <a:schemeClr val="accent4">
              <a:lumMod val="20000"/>
              <a:lumOff val="80000"/>
            </a:schemeClr>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2">
                    <a:lumMod val="75000"/>
                  </a:schemeClr>
                </a:solidFill>
              </a:rPr>
              <a:t>Chemical Entities of Biological Interest Ontology</a:t>
            </a:r>
          </a:p>
        </p:txBody>
      </p:sp>
      <p:sp>
        <p:nvSpPr>
          <p:cNvPr id="38" name="Rounded Rectangle 37">
            <a:extLst>
              <a:ext uri="{FF2B5EF4-FFF2-40B4-BE49-F238E27FC236}">
                <a16:creationId xmlns:a16="http://schemas.microsoft.com/office/drawing/2014/main" id="{B1404DB3-86B9-D949-8E87-2E73C680FFD3}"/>
              </a:ext>
            </a:extLst>
          </p:cNvPr>
          <p:cNvSpPr/>
          <p:nvPr/>
        </p:nvSpPr>
        <p:spPr>
          <a:xfrm>
            <a:off x="4479113" y="427423"/>
            <a:ext cx="2251043" cy="475359"/>
          </a:xfrm>
          <a:prstGeom prst="roundRect">
            <a:avLst/>
          </a:prstGeom>
          <a:solidFill>
            <a:schemeClr val="accent4">
              <a:lumMod val="20000"/>
              <a:lumOff val="80000"/>
            </a:schemeClr>
          </a:solidFill>
          <a:ln w="5715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solidFill>
                  <a:schemeClr val="accent2">
                    <a:lumMod val="75000"/>
                  </a:schemeClr>
                </a:solidFill>
              </a:rPr>
              <a:t>NCBI Organismal Classification Ontology</a:t>
            </a:r>
          </a:p>
        </p:txBody>
      </p:sp>
      <p:sp>
        <p:nvSpPr>
          <p:cNvPr id="41" name="Rounded Rectangle 40">
            <a:extLst>
              <a:ext uri="{FF2B5EF4-FFF2-40B4-BE49-F238E27FC236}">
                <a16:creationId xmlns:a16="http://schemas.microsoft.com/office/drawing/2014/main" id="{BD81460F-1E71-2348-9821-BF9460A61F0F}"/>
              </a:ext>
            </a:extLst>
          </p:cNvPr>
          <p:cNvSpPr/>
          <p:nvPr/>
        </p:nvSpPr>
        <p:spPr>
          <a:xfrm>
            <a:off x="4601939" y="1189570"/>
            <a:ext cx="2005390" cy="475360"/>
          </a:xfrm>
          <a:prstGeom prst="roundRect">
            <a:avLst/>
          </a:prstGeom>
          <a:solidFill>
            <a:schemeClr val="accent4">
              <a:lumMod val="20000"/>
              <a:lumOff val="80000"/>
            </a:schemeClr>
          </a:solidFill>
          <a:ln w="57150">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solidFill>
                  <a:schemeClr val="accent2">
                    <a:lumMod val="75000"/>
                  </a:schemeClr>
                </a:solidFill>
              </a:rPr>
              <a:t>Molecular Process Ontology</a:t>
            </a:r>
          </a:p>
        </p:txBody>
      </p:sp>
      <mc:AlternateContent xmlns:mc="http://schemas.openxmlformats.org/markup-compatibility/2006" xmlns:p14="http://schemas.microsoft.com/office/powerpoint/2010/main">
        <mc:Choice Requires="p14">
          <p:contentPart p14:bwMode="auto" r:id="rId6">
            <p14:nvContentPartPr>
              <p14:cNvPr id="43" name="Ink 42">
                <a:extLst>
                  <a:ext uri="{FF2B5EF4-FFF2-40B4-BE49-F238E27FC236}">
                    <a16:creationId xmlns:a16="http://schemas.microsoft.com/office/drawing/2014/main" id="{34242D38-4D02-0F44-98F3-58B17414C1C1}"/>
                  </a:ext>
                </a:extLst>
              </p14:cNvPr>
              <p14:cNvContentPartPr/>
              <p14:nvPr/>
            </p14:nvContentPartPr>
            <p14:xfrm>
              <a:off x="6762360" y="670529"/>
              <a:ext cx="951120" cy="1657080"/>
            </p14:xfrm>
          </p:contentPart>
        </mc:Choice>
        <mc:Fallback xmlns="">
          <p:pic>
            <p:nvPicPr>
              <p:cNvPr id="43" name="Ink 42">
                <a:extLst>
                  <a:ext uri="{FF2B5EF4-FFF2-40B4-BE49-F238E27FC236}">
                    <a16:creationId xmlns:a16="http://schemas.microsoft.com/office/drawing/2014/main" id="{34242D38-4D02-0F44-98F3-58B17414C1C1}"/>
                  </a:ext>
                </a:extLst>
              </p:cNvPr>
              <p:cNvPicPr/>
              <p:nvPr/>
            </p:nvPicPr>
            <p:blipFill>
              <a:blip r:embed="rId7"/>
              <a:stretch>
                <a:fillRect/>
              </a:stretch>
            </p:blipFill>
            <p:spPr>
              <a:xfrm>
                <a:off x="6753360" y="661889"/>
                <a:ext cx="968760" cy="16747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5" name="Ink 44">
                <a:extLst>
                  <a:ext uri="{FF2B5EF4-FFF2-40B4-BE49-F238E27FC236}">
                    <a16:creationId xmlns:a16="http://schemas.microsoft.com/office/drawing/2014/main" id="{C6635D97-0154-AF4A-B029-07DF3F1AF511}"/>
                  </a:ext>
                </a:extLst>
              </p14:cNvPr>
              <p14:cNvContentPartPr/>
              <p14:nvPr/>
            </p14:nvContentPartPr>
            <p14:xfrm>
              <a:off x="4654560" y="2348129"/>
              <a:ext cx="3068280" cy="254520"/>
            </p14:xfrm>
          </p:contentPart>
        </mc:Choice>
        <mc:Fallback xmlns="">
          <p:pic>
            <p:nvPicPr>
              <p:cNvPr id="45" name="Ink 44">
                <a:extLst>
                  <a:ext uri="{FF2B5EF4-FFF2-40B4-BE49-F238E27FC236}">
                    <a16:creationId xmlns:a16="http://schemas.microsoft.com/office/drawing/2014/main" id="{C6635D97-0154-AF4A-B029-07DF3F1AF511}"/>
                  </a:ext>
                </a:extLst>
              </p:cNvPr>
              <p:cNvPicPr/>
              <p:nvPr/>
            </p:nvPicPr>
            <p:blipFill>
              <a:blip r:embed="rId9"/>
              <a:stretch>
                <a:fillRect/>
              </a:stretch>
            </p:blipFill>
            <p:spPr>
              <a:xfrm>
                <a:off x="4645560" y="2339489"/>
                <a:ext cx="3085920" cy="2721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9" name="Ink 48">
                <a:extLst>
                  <a:ext uri="{FF2B5EF4-FFF2-40B4-BE49-F238E27FC236}">
                    <a16:creationId xmlns:a16="http://schemas.microsoft.com/office/drawing/2014/main" id="{EC656217-CD46-3E4B-97D5-E37A2A137FED}"/>
                  </a:ext>
                </a:extLst>
              </p14:cNvPr>
              <p14:cNvContentPartPr/>
              <p14:nvPr/>
            </p14:nvContentPartPr>
            <p14:xfrm>
              <a:off x="3822716" y="4353885"/>
              <a:ext cx="100800" cy="41400"/>
            </p14:xfrm>
          </p:contentPart>
        </mc:Choice>
        <mc:Fallback xmlns="">
          <p:pic>
            <p:nvPicPr>
              <p:cNvPr id="49" name="Ink 48">
                <a:extLst>
                  <a:ext uri="{FF2B5EF4-FFF2-40B4-BE49-F238E27FC236}">
                    <a16:creationId xmlns:a16="http://schemas.microsoft.com/office/drawing/2014/main" id="{EC656217-CD46-3E4B-97D5-E37A2A137FED}"/>
                  </a:ext>
                </a:extLst>
              </p:cNvPr>
              <p:cNvPicPr/>
              <p:nvPr/>
            </p:nvPicPr>
            <p:blipFill>
              <a:blip r:embed="rId11"/>
              <a:stretch>
                <a:fillRect/>
              </a:stretch>
            </p:blipFill>
            <p:spPr>
              <a:xfrm>
                <a:off x="3813716" y="4344885"/>
                <a:ext cx="118440" cy="59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51" name="Ink 50">
                <a:extLst>
                  <a:ext uri="{FF2B5EF4-FFF2-40B4-BE49-F238E27FC236}">
                    <a16:creationId xmlns:a16="http://schemas.microsoft.com/office/drawing/2014/main" id="{DC18D611-7E34-2C41-AD85-E21826B09631}"/>
                  </a:ext>
                </a:extLst>
              </p14:cNvPr>
              <p14:cNvContentPartPr/>
              <p14:nvPr/>
            </p14:nvContentPartPr>
            <p14:xfrm>
              <a:off x="6766076" y="684913"/>
              <a:ext cx="15480" cy="123840"/>
            </p14:xfrm>
          </p:contentPart>
        </mc:Choice>
        <mc:Fallback xmlns="">
          <p:pic>
            <p:nvPicPr>
              <p:cNvPr id="51" name="Ink 50">
                <a:extLst>
                  <a:ext uri="{FF2B5EF4-FFF2-40B4-BE49-F238E27FC236}">
                    <a16:creationId xmlns:a16="http://schemas.microsoft.com/office/drawing/2014/main" id="{DC18D611-7E34-2C41-AD85-E21826B09631}"/>
                  </a:ext>
                </a:extLst>
              </p:cNvPr>
              <p:cNvPicPr/>
              <p:nvPr/>
            </p:nvPicPr>
            <p:blipFill>
              <a:blip r:embed="rId13"/>
              <a:stretch>
                <a:fillRect/>
              </a:stretch>
            </p:blipFill>
            <p:spPr>
              <a:xfrm>
                <a:off x="6757076" y="676273"/>
                <a:ext cx="33120" cy="141480"/>
              </a:xfrm>
              <a:prstGeom prst="rect">
                <a:avLst/>
              </a:prstGeom>
            </p:spPr>
          </p:pic>
        </mc:Fallback>
      </mc:AlternateContent>
      <p:grpSp>
        <p:nvGrpSpPr>
          <p:cNvPr id="57" name="Group 56">
            <a:extLst>
              <a:ext uri="{FF2B5EF4-FFF2-40B4-BE49-F238E27FC236}">
                <a16:creationId xmlns:a16="http://schemas.microsoft.com/office/drawing/2014/main" id="{F4F12B97-D2D3-384A-BBFE-5BF58E6877F9}"/>
              </a:ext>
            </a:extLst>
          </p:cNvPr>
          <p:cNvGrpSpPr/>
          <p:nvPr/>
        </p:nvGrpSpPr>
        <p:grpSpPr>
          <a:xfrm>
            <a:off x="792252" y="2363249"/>
            <a:ext cx="6943680" cy="4015123"/>
            <a:chOff x="792252" y="2586542"/>
            <a:chExt cx="6943680" cy="4015123"/>
          </a:xfrm>
        </p:grpSpPr>
        <mc:AlternateContent xmlns:mc="http://schemas.openxmlformats.org/markup-compatibility/2006" xmlns:p14="http://schemas.microsoft.com/office/powerpoint/2010/main">
          <mc:Choice Requires="p14">
            <p:contentPart p14:bwMode="auto" r:id="rId14">
              <p14:nvContentPartPr>
                <p14:cNvPr id="46" name="Ink 45">
                  <a:extLst>
                    <a:ext uri="{FF2B5EF4-FFF2-40B4-BE49-F238E27FC236}">
                      <a16:creationId xmlns:a16="http://schemas.microsoft.com/office/drawing/2014/main" id="{51DB4C66-A2C9-7448-82DB-5CE7BE9AF969}"/>
                    </a:ext>
                  </a:extLst>
                </p14:cNvPr>
                <p14:cNvContentPartPr/>
                <p14:nvPr/>
              </p14:nvContentPartPr>
              <p14:xfrm>
                <a:off x="3801360" y="2586542"/>
                <a:ext cx="3903480" cy="2220480"/>
              </p14:xfrm>
            </p:contentPart>
          </mc:Choice>
          <mc:Fallback xmlns="">
            <p:pic>
              <p:nvPicPr>
                <p:cNvPr id="46" name="Ink 45">
                  <a:extLst>
                    <a:ext uri="{FF2B5EF4-FFF2-40B4-BE49-F238E27FC236}">
                      <a16:creationId xmlns:a16="http://schemas.microsoft.com/office/drawing/2014/main" id="{51DB4C66-A2C9-7448-82DB-5CE7BE9AF969}"/>
                    </a:ext>
                  </a:extLst>
                </p:cNvPr>
                <p:cNvPicPr/>
                <p:nvPr/>
              </p:nvPicPr>
              <p:blipFill>
                <a:blip r:embed="rId15"/>
                <a:stretch>
                  <a:fillRect/>
                </a:stretch>
              </p:blipFill>
              <p:spPr>
                <a:xfrm>
                  <a:off x="3792360" y="2577542"/>
                  <a:ext cx="3921120" cy="223812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7" name="Ink 46">
                  <a:extLst>
                    <a:ext uri="{FF2B5EF4-FFF2-40B4-BE49-F238E27FC236}">
                      <a16:creationId xmlns:a16="http://schemas.microsoft.com/office/drawing/2014/main" id="{D22EF5D8-82C0-2144-B1F3-B7CE457D410F}"/>
                    </a:ext>
                  </a:extLst>
                </p14:cNvPr>
                <p14:cNvContentPartPr/>
                <p14:nvPr/>
              </p14:nvContentPartPr>
              <p14:xfrm>
                <a:off x="3873360" y="4587782"/>
                <a:ext cx="36000" cy="37440"/>
              </p14:xfrm>
            </p:contentPart>
          </mc:Choice>
          <mc:Fallback xmlns="">
            <p:pic>
              <p:nvPicPr>
                <p:cNvPr id="47" name="Ink 46">
                  <a:extLst>
                    <a:ext uri="{FF2B5EF4-FFF2-40B4-BE49-F238E27FC236}">
                      <a16:creationId xmlns:a16="http://schemas.microsoft.com/office/drawing/2014/main" id="{D22EF5D8-82C0-2144-B1F3-B7CE457D410F}"/>
                    </a:ext>
                  </a:extLst>
                </p:cNvPr>
                <p:cNvPicPr/>
                <p:nvPr/>
              </p:nvPicPr>
              <p:blipFill>
                <a:blip r:embed="rId17"/>
                <a:stretch>
                  <a:fillRect/>
                </a:stretch>
              </p:blipFill>
              <p:spPr>
                <a:xfrm>
                  <a:off x="3864720" y="4579142"/>
                  <a:ext cx="53640" cy="5508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56" name="Ink 55">
                  <a:extLst>
                    <a:ext uri="{FF2B5EF4-FFF2-40B4-BE49-F238E27FC236}">
                      <a16:creationId xmlns:a16="http://schemas.microsoft.com/office/drawing/2014/main" id="{EB84075D-C4F6-3D45-86A1-83E29EDFF427}"/>
                    </a:ext>
                  </a:extLst>
                </p14:cNvPr>
                <p14:cNvContentPartPr/>
                <p14:nvPr/>
              </p14:nvContentPartPr>
              <p14:xfrm>
                <a:off x="792252" y="2591265"/>
                <a:ext cx="6943680" cy="4010400"/>
              </p14:xfrm>
            </p:contentPart>
          </mc:Choice>
          <mc:Fallback xmlns="">
            <p:pic>
              <p:nvPicPr>
                <p:cNvPr id="56" name="Ink 55">
                  <a:extLst>
                    <a:ext uri="{FF2B5EF4-FFF2-40B4-BE49-F238E27FC236}">
                      <a16:creationId xmlns:a16="http://schemas.microsoft.com/office/drawing/2014/main" id="{EB84075D-C4F6-3D45-86A1-83E29EDFF427}"/>
                    </a:ext>
                  </a:extLst>
                </p:cNvPr>
                <p:cNvPicPr/>
                <p:nvPr/>
              </p:nvPicPr>
              <p:blipFill>
                <a:blip r:embed="rId19"/>
                <a:stretch>
                  <a:fillRect/>
                </a:stretch>
              </p:blipFill>
              <p:spPr>
                <a:xfrm>
                  <a:off x="783252" y="2582625"/>
                  <a:ext cx="6961320" cy="402804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0">
            <p14:nvContentPartPr>
              <p14:cNvPr id="58" name="Ink 57">
                <a:extLst>
                  <a:ext uri="{FF2B5EF4-FFF2-40B4-BE49-F238E27FC236}">
                    <a16:creationId xmlns:a16="http://schemas.microsoft.com/office/drawing/2014/main" id="{D2526B56-824B-BA47-AD78-A8B98C98C1D6}"/>
                  </a:ext>
                </a:extLst>
              </p14:cNvPr>
              <p14:cNvContentPartPr/>
              <p14:nvPr/>
            </p14:nvContentPartPr>
            <p14:xfrm>
              <a:off x="778169" y="5213996"/>
              <a:ext cx="200520" cy="99000"/>
            </p14:xfrm>
          </p:contentPart>
        </mc:Choice>
        <mc:Fallback xmlns="">
          <p:pic>
            <p:nvPicPr>
              <p:cNvPr id="58" name="Ink 57">
                <a:extLst>
                  <a:ext uri="{FF2B5EF4-FFF2-40B4-BE49-F238E27FC236}">
                    <a16:creationId xmlns:a16="http://schemas.microsoft.com/office/drawing/2014/main" id="{D2526B56-824B-BA47-AD78-A8B98C98C1D6}"/>
                  </a:ext>
                </a:extLst>
              </p:cNvPr>
              <p:cNvPicPr/>
              <p:nvPr/>
            </p:nvPicPr>
            <p:blipFill>
              <a:blip r:embed="rId21"/>
              <a:stretch>
                <a:fillRect/>
              </a:stretch>
            </p:blipFill>
            <p:spPr>
              <a:xfrm>
                <a:off x="769169" y="5205356"/>
                <a:ext cx="218160" cy="116640"/>
              </a:xfrm>
              <a:prstGeom prst="rect">
                <a:avLst/>
              </a:prstGeom>
            </p:spPr>
          </p:pic>
        </mc:Fallback>
      </mc:AlternateContent>
      <p:sp>
        <p:nvSpPr>
          <p:cNvPr id="59" name="TextBox 58">
            <a:extLst>
              <a:ext uri="{FF2B5EF4-FFF2-40B4-BE49-F238E27FC236}">
                <a16:creationId xmlns:a16="http://schemas.microsoft.com/office/drawing/2014/main" id="{579A0501-433C-334D-8BB5-7A3A533644FF}"/>
              </a:ext>
            </a:extLst>
          </p:cNvPr>
          <p:cNvSpPr txBox="1"/>
          <p:nvPr/>
        </p:nvSpPr>
        <p:spPr>
          <a:xfrm>
            <a:off x="9278912" y="226254"/>
            <a:ext cx="1805494" cy="338554"/>
          </a:xfrm>
          <a:prstGeom prst="rect">
            <a:avLst/>
          </a:prstGeom>
          <a:noFill/>
          <a:ln w="28575">
            <a:solidFill>
              <a:srgbClr val="00B0F0"/>
            </a:solidFill>
          </a:ln>
        </p:spPr>
        <p:txBody>
          <a:bodyPr wrap="none" rtlCol="0">
            <a:spAutoFit/>
          </a:bodyPr>
          <a:lstStyle/>
          <a:p>
            <a:r>
              <a:rPr lang="en-US" sz="1600" dirty="0"/>
              <a:t>Literature: PubMed</a:t>
            </a:r>
          </a:p>
        </p:txBody>
      </p:sp>
      <p:sp>
        <p:nvSpPr>
          <p:cNvPr id="60" name="TextBox 59">
            <a:extLst>
              <a:ext uri="{FF2B5EF4-FFF2-40B4-BE49-F238E27FC236}">
                <a16:creationId xmlns:a16="http://schemas.microsoft.com/office/drawing/2014/main" id="{CFDC3A2F-F8AF-2447-B452-EF0F687F3149}"/>
              </a:ext>
            </a:extLst>
          </p:cNvPr>
          <p:cNvSpPr txBox="1"/>
          <p:nvPr/>
        </p:nvSpPr>
        <p:spPr>
          <a:xfrm>
            <a:off x="5534835" y="9968"/>
            <a:ext cx="2871363" cy="338554"/>
          </a:xfrm>
          <a:prstGeom prst="rect">
            <a:avLst/>
          </a:prstGeom>
          <a:noFill/>
          <a:ln w="28575">
            <a:solidFill>
              <a:srgbClr val="FF0000"/>
            </a:solidFill>
          </a:ln>
        </p:spPr>
        <p:txBody>
          <a:bodyPr wrap="none" rtlCol="0">
            <a:spAutoFit/>
          </a:bodyPr>
          <a:lstStyle/>
          <a:p>
            <a:r>
              <a:rPr lang="en-US" sz="1600" dirty="0"/>
              <a:t>Biomedical Concept Recognition</a:t>
            </a:r>
          </a:p>
        </p:txBody>
      </p:sp>
      <p:sp>
        <p:nvSpPr>
          <p:cNvPr id="3" name="TextBox 2">
            <a:extLst>
              <a:ext uri="{FF2B5EF4-FFF2-40B4-BE49-F238E27FC236}">
                <a16:creationId xmlns:a16="http://schemas.microsoft.com/office/drawing/2014/main" id="{0C9D2EB6-81C5-924C-B44F-A3729DD85204}"/>
              </a:ext>
            </a:extLst>
          </p:cNvPr>
          <p:cNvSpPr txBox="1"/>
          <p:nvPr/>
        </p:nvSpPr>
        <p:spPr>
          <a:xfrm>
            <a:off x="-10633" y="6528819"/>
            <a:ext cx="3090974" cy="338554"/>
          </a:xfrm>
          <a:prstGeom prst="rect">
            <a:avLst/>
          </a:prstGeom>
          <a:noFill/>
          <a:ln>
            <a:solidFill>
              <a:schemeClr val="tx1"/>
            </a:solidFill>
          </a:ln>
        </p:spPr>
        <p:txBody>
          <a:bodyPr wrap="none" rtlCol="0">
            <a:spAutoFit/>
          </a:bodyPr>
          <a:lstStyle/>
          <a:p>
            <a:r>
              <a:rPr lang="en-US" sz="1600" dirty="0" err="1"/>
              <a:t>PheKnowLator</a:t>
            </a:r>
            <a:r>
              <a:rPr lang="en-US" sz="1600" dirty="0"/>
              <a:t>: Dr. Tiffany Callahan</a:t>
            </a:r>
          </a:p>
        </p:txBody>
      </p:sp>
      <p:sp>
        <p:nvSpPr>
          <p:cNvPr id="26" name="TextBox 25">
            <a:extLst>
              <a:ext uri="{FF2B5EF4-FFF2-40B4-BE49-F238E27FC236}">
                <a16:creationId xmlns:a16="http://schemas.microsoft.com/office/drawing/2014/main" id="{9D6BF96F-6B1C-EF27-D6E7-12F0977BFCB0}"/>
              </a:ext>
            </a:extLst>
          </p:cNvPr>
          <p:cNvSpPr txBox="1"/>
          <p:nvPr/>
        </p:nvSpPr>
        <p:spPr>
          <a:xfrm>
            <a:off x="9360761" y="6469862"/>
            <a:ext cx="1641796" cy="338554"/>
          </a:xfrm>
          <a:prstGeom prst="rect">
            <a:avLst/>
          </a:prstGeom>
          <a:noFill/>
          <a:ln w="28575">
            <a:solidFill>
              <a:srgbClr val="FFFF00"/>
            </a:solidFill>
          </a:ln>
        </p:spPr>
        <p:txBody>
          <a:bodyPr wrap="none" rtlCol="0">
            <a:spAutoFit/>
          </a:bodyPr>
          <a:lstStyle/>
          <a:p>
            <a:r>
              <a:rPr lang="en-US" sz="1600" dirty="0"/>
              <a:t>Ignorance Theory</a:t>
            </a:r>
          </a:p>
        </p:txBody>
      </p:sp>
      <p:sp>
        <p:nvSpPr>
          <p:cNvPr id="30" name="TextBox 29">
            <a:extLst>
              <a:ext uri="{FF2B5EF4-FFF2-40B4-BE49-F238E27FC236}">
                <a16:creationId xmlns:a16="http://schemas.microsoft.com/office/drawing/2014/main" id="{9D4532CD-572E-3A46-4251-D76806540D4F}"/>
              </a:ext>
            </a:extLst>
          </p:cNvPr>
          <p:cNvSpPr txBox="1"/>
          <p:nvPr/>
        </p:nvSpPr>
        <p:spPr>
          <a:xfrm>
            <a:off x="10713948" y="2035221"/>
            <a:ext cx="1210328" cy="584775"/>
          </a:xfrm>
          <a:prstGeom prst="rect">
            <a:avLst/>
          </a:prstGeom>
          <a:noFill/>
          <a:ln w="28575">
            <a:solidFill>
              <a:srgbClr val="92D050"/>
            </a:solidFill>
          </a:ln>
        </p:spPr>
        <p:txBody>
          <a:bodyPr wrap="square" rtlCol="0">
            <a:spAutoFit/>
          </a:bodyPr>
          <a:lstStyle/>
          <a:p>
            <a:r>
              <a:rPr lang="en-US" sz="1600" dirty="0"/>
              <a:t>Ignorance Classifiers</a:t>
            </a:r>
          </a:p>
        </p:txBody>
      </p:sp>
      <p:sp>
        <p:nvSpPr>
          <p:cNvPr id="28" name="TextBox 27">
            <a:extLst>
              <a:ext uri="{FF2B5EF4-FFF2-40B4-BE49-F238E27FC236}">
                <a16:creationId xmlns:a16="http://schemas.microsoft.com/office/drawing/2014/main" id="{6613E6ED-B882-7C79-DD6E-7DA3433A7BC8}"/>
              </a:ext>
            </a:extLst>
          </p:cNvPr>
          <p:cNvSpPr txBox="1"/>
          <p:nvPr/>
        </p:nvSpPr>
        <p:spPr>
          <a:xfrm>
            <a:off x="5239946" y="6479814"/>
            <a:ext cx="3461140" cy="338554"/>
          </a:xfrm>
          <a:prstGeom prst="rect">
            <a:avLst/>
          </a:prstGeom>
          <a:noFill/>
          <a:ln w="28575">
            <a:solidFill>
              <a:schemeClr val="bg2">
                <a:lumMod val="90000"/>
              </a:schemeClr>
            </a:solidFill>
          </a:ln>
        </p:spPr>
        <p:txBody>
          <a:bodyPr wrap="none" rtlCol="0">
            <a:spAutoFit/>
          </a:bodyPr>
          <a:lstStyle/>
          <a:p>
            <a:r>
              <a:rPr lang="en-US" sz="1600" dirty="0"/>
              <a:t>Exploration by Gene List (Entrez Genes)</a:t>
            </a:r>
          </a:p>
        </p:txBody>
      </p:sp>
      <p:sp>
        <p:nvSpPr>
          <p:cNvPr id="6" name="Can 5">
            <a:extLst>
              <a:ext uri="{FF2B5EF4-FFF2-40B4-BE49-F238E27FC236}">
                <a16:creationId xmlns:a16="http://schemas.microsoft.com/office/drawing/2014/main" id="{B993929E-7455-5A9D-A124-E9006C6AE9DB}"/>
              </a:ext>
            </a:extLst>
          </p:cNvPr>
          <p:cNvSpPr/>
          <p:nvPr/>
        </p:nvSpPr>
        <p:spPr>
          <a:xfrm>
            <a:off x="3193739" y="5270920"/>
            <a:ext cx="612529" cy="526310"/>
          </a:xfrm>
          <a:prstGeom prst="can">
            <a:avLst/>
          </a:prstGeom>
          <a:solidFill>
            <a:schemeClr val="bg2">
              <a:lumMod val="9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Gene List</a:t>
            </a:r>
          </a:p>
        </p:txBody>
      </p:sp>
      <p:cxnSp>
        <p:nvCxnSpPr>
          <p:cNvPr id="48" name="Curved Connector 47">
            <a:extLst>
              <a:ext uri="{FF2B5EF4-FFF2-40B4-BE49-F238E27FC236}">
                <a16:creationId xmlns:a16="http://schemas.microsoft.com/office/drawing/2014/main" id="{45F95B5C-0760-2FE6-1A10-FC7CA2AA9534}"/>
              </a:ext>
            </a:extLst>
          </p:cNvPr>
          <p:cNvCxnSpPr>
            <a:endCxn id="39" idx="2"/>
          </p:cNvCxnSpPr>
          <p:nvPr/>
        </p:nvCxnSpPr>
        <p:spPr>
          <a:xfrm rot="16200000" flipV="1">
            <a:off x="1709734" y="4058741"/>
            <a:ext cx="2062407" cy="888261"/>
          </a:xfrm>
          <a:prstGeom prst="curvedConnector3">
            <a:avLst>
              <a:gd name="adj1" fmla="val 684"/>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Rounded Rectangle 61">
            <a:extLst>
              <a:ext uri="{FF2B5EF4-FFF2-40B4-BE49-F238E27FC236}">
                <a16:creationId xmlns:a16="http://schemas.microsoft.com/office/drawing/2014/main" id="{97A56027-69D8-6BAE-30A7-8D48C7345F4A}"/>
              </a:ext>
            </a:extLst>
          </p:cNvPr>
          <p:cNvSpPr/>
          <p:nvPr/>
        </p:nvSpPr>
        <p:spPr>
          <a:xfrm>
            <a:off x="2921939" y="3103887"/>
            <a:ext cx="527513" cy="166238"/>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63" name="Rounded Rectangle 62">
            <a:extLst>
              <a:ext uri="{FF2B5EF4-FFF2-40B4-BE49-F238E27FC236}">
                <a16:creationId xmlns:a16="http://schemas.microsoft.com/office/drawing/2014/main" id="{5B53EBD8-16B0-B772-E935-A61D191DA053}"/>
              </a:ext>
            </a:extLst>
          </p:cNvPr>
          <p:cNvSpPr/>
          <p:nvPr/>
        </p:nvSpPr>
        <p:spPr>
          <a:xfrm>
            <a:off x="2595515" y="4003590"/>
            <a:ext cx="448617" cy="166238"/>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64" name="Rounded Rectangle 63">
            <a:extLst>
              <a:ext uri="{FF2B5EF4-FFF2-40B4-BE49-F238E27FC236}">
                <a16:creationId xmlns:a16="http://schemas.microsoft.com/office/drawing/2014/main" id="{9E79417D-0011-437F-9E32-07838A4134D7}"/>
              </a:ext>
            </a:extLst>
          </p:cNvPr>
          <p:cNvSpPr/>
          <p:nvPr/>
        </p:nvSpPr>
        <p:spPr>
          <a:xfrm>
            <a:off x="2470520" y="3359838"/>
            <a:ext cx="805206" cy="180888"/>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65" name="Rounded Rectangle 64">
            <a:extLst>
              <a:ext uri="{FF2B5EF4-FFF2-40B4-BE49-F238E27FC236}">
                <a16:creationId xmlns:a16="http://schemas.microsoft.com/office/drawing/2014/main" id="{7F74E80D-838F-8D21-A477-ED1F05AEE28A}"/>
              </a:ext>
            </a:extLst>
          </p:cNvPr>
          <p:cNvSpPr/>
          <p:nvPr/>
        </p:nvSpPr>
        <p:spPr>
          <a:xfrm>
            <a:off x="1611146" y="3866804"/>
            <a:ext cx="615810" cy="175724"/>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39" name="Rounded Rectangle 38">
            <a:extLst>
              <a:ext uri="{FF2B5EF4-FFF2-40B4-BE49-F238E27FC236}">
                <a16:creationId xmlns:a16="http://schemas.microsoft.com/office/drawing/2014/main" id="{0FF1A2B3-7F5F-F769-6F64-B6E17E99BD28}"/>
              </a:ext>
            </a:extLst>
          </p:cNvPr>
          <p:cNvSpPr/>
          <p:nvPr/>
        </p:nvSpPr>
        <p:spPr>
          <a:xfrm>
            <a:off x="1909680" y="3223248"/>
            <a:ext cx="774252" cy="248420"/>
          </a:xfrm>
          <a:prstGeom prst="roundRect">
            <a:avLst/>
          </a:prstGeom>
          <a:solidFill>
            <a:schemeClr val="tx1">
              <a:lumMod val="65000"/>
              <a:lumOff val="3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Genomic</a:t>
            </a:r>
          </a:p>
        </p:txBody>
      </p:sp>
      <p:sp>
        <p:nvSpPr>
          <p:cNvPr id="66" name="Rounded Rectangle 65">
            <a:extLst>
              <a:ext uri="{FF2B5EF4-FFF2-40B4-BE49-F238E27FC236}">
                <a16:creationId xmlns:a16="http://schemas.microsoft.com/office/drawing/2014/main" id="{66D27952-9E5B-716A-43C8-FE5C60892683}"/>
              </a:ext>
            </a:extLst>
          </p:cNvPr>
          <p:cNvSpPr/>
          <p:nvPr/>
        </p:nvSpPr>
        <p:spPr>
          <a:xfrm>
            <a:off x="2729260" y="4503255"/>
            <a:ext cx="395445" cy="148319"/>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70" name="Rounded Rectangle 69">
            <a:extLst>
              <a:ext uri="{FF2B5EF4-FFF2-40B4-BE49-F238E27FC236}">
                <a16:creationId xmlns:a16="http://schemas.microsoft.com/office/drawing/2014/main" id="{702ED726-0F63-615E-5569-6BC1CEEEECF6}"/>
              </a:ext>
            </a:extLst>
          </p:cNvPr>
          <p:cNvSpPr/>
          <p:nvPr/>
        </p:nvSpPr>
        <p:spPr>
          <a:xfrm>
            <a:off x="2648687" y="4216141"/>
            <a:ext cx="395445" cy="155020"/>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73" name="Rounded Rectangle 72">
            <a:extLst>
              <a:ext uri="{FF2B5EF4-FFF2-40B4-BE49-F238E27FC236}">
                <a16:creationId xmlns:a16="http://schemas.microsoft.com/office/drawing/2014/main" id="{1DED995B-8EBD-AE21-AC27-03F268C0B600}"/>
              </a:ext>
            </a:extLst>
          </p:cNvPr>
          <p:cNvSpPr/>
          <p:nvPr/>
        </p:nvSpPr>
        <p:spPr>
          <a:xfrm>
            <a:off x="225510" y="4270766"/>
            <a:ext cx="388904" cy="166238"/>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sp>
        <p:nvSpPr>
          <p:cNvPr id="74" name="Rounded Rectangle 73">
            <a:extLst>
              <a:ext uri="{FF2B5EF4-FFF2-40B4-BE49-F238E27FC236}">
                <a16:creationId xmlns:a16="http://schemas.microsoft.com/office/drawing/2014/main" id="{DA4635D7-9601-A230-A40B-87D79F51B870}"/>
              </a:ext>
            </a:extLst>
          </p:cNvPr>
          <p:cNvSpPr/>
          <p:nvPr/>
        </p:nvSpPr>
        <p:spPr>
          <a:xfrm>
            <a:off x="2541739" y="3768463"/>
            <a:ext cx="502394" cy="166238"/>
          </a:xfrm>
          <a:prstGeom prst="roundRect">
            <a:avLst/>
          </a:prstGeom>
          <a:noFill/>
          <a:ln w="28575">
            <a:solidFill>
              <a:srgbClr val="17B0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solidFill>
                <a:schemeClr val="accent6">
                  <a:lumMod val="75000"/>
                </a:schemeClr>
              </a:solidFill>
            </a:endParaRPr>
          </a:p>
        </p:txBody>
      </p:sp>
      <p:cxnSp>
        <p:nvCxnSpPr>
          <p:cNvPr id="44" name="Curved Connector 43">
            <a:extLst>
              <a:ext uri="{FF2B5EF4-FFF2-40B4-BE49-F238E27FC236}">
                <a16:creationId xmlns:a16="http://schemas.microsoft.com/office/drawing/2014/main" id="{48A52C98-6A4A-55ED-AF1D-78E7C30B0C53}"/>
              </a:ext>
            </a:extLst>
          </p:cNvPr>
          <p:cNvCxnSpPr>
            <a:cxnSpLocks/>
            <a:stCxn id="6" idx="2"/>
            <a:endCxn id="32" idx="2"/>
          </p:cNvCxnSpPr>
          <p:nvPr/>
        </p:nvCxnSpPr>
        <p:spPr>
          <a:xfrm rot="10800000">
            <a:off x="1037925" y="4098357"/>
            <a:ext cx="2155814" cy="1435719"/>
          </a:xfrm>
          <a:prstGeom prst="curved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77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615</Words>
  <Application>Microsoft Macintosh PowerPoint</Application>
  <PresentationFormat>Widescreen</PresentationFormat>
  <Paragraphs>110</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IGNORANCE-BASE</vt:lpstr>
      <vt:lpstr>Ignorance theory helps identify the types of knowledge goals in a field</vt:lpstr>
      <vt:lpstr>The Ignorance-Base contains a lot of data</vt:lpstr>
      <vt:lpstr>Ignorance-Base</vt:lpstr>
      <vt:lpstr>Ignorance-Base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IGNORANCE-BASE</dc:title>
  <dc:creator>Mayla Boguslav</dc:creator>
  <cp:lastModifiedBy>Mayla Boguslav</cp:lastModifiedBy>
  <cp:revision>1</cp:revision>
  <dcterms:created xsi:type="dcterms:W3CDTF">2022-10-13T21:26:35Z</dcterms:created>
  <dcterms:modified xsi:type="dcterms:W3CDTF">2022-10-13T21:28:46Z</dcterms:modified>
</cp:coreProperties>
</file>

<file path=docProps/thumbnail.jpeg>
</file>